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25.jpg" ContentType="image/jpg"/>
  <Override PartName="/ppt/media/image35.jpg" ContentType="image/jpg"/>
  <Override PartName="/ppt/media/image36.jpg" ContentType="image/jpg"/>
  <Override PartName="/ppt/media/image38.jpg" ContentType="image/jpg"/>
  <Override PartName="/ppt/media/image39.jpg" ContentType="image/jpg"/>
  <Override PartName="/ppt/media/image40.jpg" ContentType="image/jpg"/>
  <Override PartName="/ppt/media/image41.jpg" ContentType="image/jpg"/>
  <Override PartName="/ppt/media/image42.jpg" ContentType="image/jpg"/>
  <Override PartName="/ppt/media/image43.jpg" ContentType="image/jp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media/image50.jpg" ContentType="image/jpg"/>
  <Override PartName="/ppt/media/image51.jpg" ContentType="image/jpg"/>
  <Override PartName="/ppt/media/image52.jpg" ContentType="image/jpg"/>
  <Override PartName="/ppt/media/image53.jpg" ContentType="image/jpg"/>
  <Override PartName="/ppt/media/image54.jpg" ContentType="image/jpg"/>
  <Override PartName="/ppt/media/image55.jpg" ContentType="image/jpg"/>
  <Override PartName="/ppt/media/image56.jpg" ContentType="image/jpg"/>
  <Override PartName="/ppt/media/image57.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76" r:id="rId4"/>
    <p:sldId id="258" r:id="rId5"/>
    <p:sldId id="259" r:id="rId6"/>
    <p:sldId id="260" r:id="rId7"/>
    <p:sldId id="261" r:id="rId8"/>
    <p:sldId id="262" r:id="rId9"/>
    <p:sldId id="277" r:id="rId10"/>
    <p:sldId id="263" r:id="rId11"/>
    <p:sldId id="264" r:id="rId12"/>
    <p:sldId id="286" r:id="rId13"/>
    <p:sldId id="278" r:id="rId14"/>
    <p:sldId id="289" r:id="rId15"/>
    <p:sldId id="265" r:id="rId16"/>
    <p:sldId id="266" r:id="rId17"/>
    <p:sldId id="285" r:id="rId18"/>
    <p:sldId id="267" r:id="rId19"/>
    <p:sldId id="279" r:id="rId20"/>
    <p:sldId id="287" r:id="rId21"/>
    <p:sldId id="288" r:id="rId22"/>
    <p:sldId id="282" r:id="rId23"/>
    <p:sldId id="284" r:id="rId24"/>
    <p:sldId id="275" r:id="rId25"/>
  </p:sldIdLst>
  <p:sldSz cx="10693400" cy="7556500"/>
  <p:notesSz cx="10693400" cy="7556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8" autoAdjust="0"/>
    <p:restoredTop sz="94660"/>
  </p:normalViewPr>
  <p:slideViewPr>
    <p:cSldViewPr>
      <p:cViewPr varScale="1">
        <p:scale>
          <a:sx n="99" d="100"/>
          <a:sy n="99" d="100"/>
        </p:scale>
        <p:origin x="151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G:\K%20K%20SHARMA%20SVKM%20IOP\PPT%20CAPACITY%20BUILDIING\PLACEMENT%20DETAILS\PLACEMENT%20DETAIL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K%20K%20SHARMA%20SVKM%20IOP\PPT%20CAPACITY%20BUILDIING\PLACEMENT%20DETAILS%202022%20Batch\2022%20Batch%20PLACEMENT%20DETAILS%20IOP.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717012646146504"/>
          <c:y val="2.1039343572480537E-2"/>
          <c:w val="0.49580871859285169"/>
          <c:h val="0.7544065828295764"/>
        </c:manualLayout>
      </c:layout>
      <c:barChart>
        <c:barDir val="bar"/>
        <c:grouping val="clustered"/>
        <c:varyColors val="0"/>
        <c:ser>
          <c:idx val="0"/>
          <c:order val="0"/>
          <c:tx>
            <c:strRef>
              <c:f>'Companies Visited Till Date'!$C$4</c:f>
              <c:strCache>
                <c:ptCount val="1"/>
                <c:pt idx="0">
                  <c:v>No. of Students Selected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3.746103165675719E-3"/>
                  <c:y val="-1.0721123712016836E-16"/>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6C5-4405-AC59-07CC7678774C}"/>
                </c:ext>
              </c:extLst>
            </c:dLbl>
            <c:dLbl>
              <c:idx val="1"/>
              <c:layout>
                <c:manualLayout>
                  <c:x val="8.9523095327369798E-3"/>
                  <c:y val="1.169590643274843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6C5-4405-AC59-07CC7678774C}"/>
                </c:ext>
              </c:extLst>
            </c:dLbl>
            <c:dLbl>
              <c:idx val="2"/>
              <c:layout>
                <c:manualLayout>
                  <c:x val="-2.0498866213153259E-3"/>
                  <c:y val="5.8479532163742687E-3"/>
                </c:manualLayout>
              </c:layout>
              <c:tx>
                <c:rich>
                  <a:bodyPr/>
                  <a:lstStyle/>
                  <a:p>
                    <a:r>
                      <a:rPr lang="en-US" dirty="0"/>
                      <a:t>40</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B7E-49C2-876D-CF0900EAD4B5}"/>
                </c:ext>
              </c:extLst>
            </c:dLbl>
            <c:dLbl>
              <c:idx val="3"/>
              <c:layout>
                <c:manualLayout>
                  <c:x val="-3.7461031656757858E-3"/>
                  <c:y val="-5.3605618560084181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6C5-4405-AC59-07CC7678774C}"/>
                </c:ext>
              </c:extLst>
            </c:dLbl>
            <c:dLbl>
              <c:idx val="4"/>
              <c:layout>
                <c:manualLayout>
                  <c:x val="8.9523095327369798E-3"/>
                  <c:y val="8.771929824561403E-3"/>
                </c:manualLayout>
              </c:layout>
              <c:tx>
                <c:rich>
                  <a:bodyPr/>
                  <a:lstStyle/>
                  <a:p>
                    <a:r>
                      <a:rPr lang="en-US"/>
                      <a:t>9</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2B5-4DDC-A3B3-8F9EE1DBB97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'Companies Visited Till Date'!$B$5:$B$9</c:f>
              <c:strCache>
                <c:ptCount val="5"/>
                <c:pt idx="0">
                  <c:v>Alembic Pharmaceuticals Ltd</c:v>
                </c:pt>
                <c:pt idx="1">
                  <c:v>Tata Consultancy Services (TCS)</c:v>
                </c:pt>
                <c:pt idx="2">
                  <c:v>Apollo Pharmacy</c:v>
                </c:pt>
                <c:pt idx="3">
                  <c:v>Innodata India Pvt. Ltd</c:v>
                </c:pt>
                <c:pt idx="4">
                  <c:v>Advantmed India LLP</c:v>
                </c:pt>
              </c:strCache>
            </c:strRef>
          </c:cat>
          <c:val>
            <c:numRef>
              <c:f>'Companies Visited Till Date'!$C$5:$C$9</c:f>
              <c:numCache>
                <c:formatCode>General</c:formatCode>
                <c:ptCount val="5"/>
                <c:pt idx="0">
                  <c:v>6</c:v>
                </c:pt>
                <c:pt idx="1">
                  <c:v>4</c:v>
                </c:pt>
                <c:pt idx="2">
                  <c:v>40</c:v>
                </c:pt>
                <c:pt idx="3">
                  <c:v>5</c:v>
                </c:pt>
                <c:pt idx="4">
                  <c:v>4</c:v>
                </c:pt>
              </c:numCache>
            </c:numRef>
          </c:val>
          <c:extLst>
            <c:ext xmlns:c16="http://schemas.microsoft.com/office/drawing/2014/chart" uri="{C3380CC4-5D6E-409C-BE32-E72D297353CC}">
              <c16:uniqueId val="{00000001-AB7E-49C2-876D-CF0900EAD4B5}"/>
            </c:ext>
          </c:extLst>
        </c:ser>
        <c:ser>
          <c:idx val="1"/>
          <c:order val="1"/>
          <c:tx>
            <c:strRef>
              <c:f>'Companies Visited Till Date'!$D$4</c:f>
              <c:strCache>
                <c:ptCount val="1"/>
                <c:pt idx="0">
                  <c:v>Offered Package (LPA)</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2.542682164729409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6C5-4405-AC59-07CC7678774C}"/>
                </c:ext>
              </c:extLst>
            </c:dLbl>
            <c:dLbl>
              <c:idx val="1"/>
              <c:layout>
                <c:manualLayout>
                  <c:x val="1.5705179709679148E-2"/>
                  <c:y val="-5.847953216374268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6C5-4405-AC59-07CC7678774C}"/>
                </c:ext>
              </c:extLst>
            </c:dLbl>
            <c:dLbl>
              <c:idx val="2"/>
              <c:layout>
                <c:manualLayout>
                  <c:x val="1.3969825200421376E-2"/>
                  <c:y val="2.92397660818708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6C5-4405-AC59-07CC7678774C}"/>
                </c:ext>
              </c:extLst>
            </c:dLbl>
            <c:dLbl>
              <c:idx val="3"/>
              <c:layout>
                <c:manualLayout>
                  <c:x val="-8.0702769296695058E-3"/>
                  <c:y val="-2.923976608187161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6C5-4405-AC59-07CC7678774C}"/>
                </c:ext>
              </c:extLst>
            </c:dLbl>
            <c:dLbl>
              <c:idx val="4"/>
              <c:layout>
                <c:manualLayout>
                  <c:x val="1.3969825200421376E-2"/>
                  <c:y val="-8.7719298245614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6C5-4405-AC59-07CC767877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'Companies Visited Till Date'!$B$5:$B$9</c:f>
              <c:strCache>
                <c:ptCount val="5"/>
                <c:pt idx="0">
                  <c:v>Alembic Pharmaceuticals Ltd</c:v>
                </c:pt>
                <c:pt idx="1">
                  <c:v>Tata Consultancy Services (TCS)</c:v>
                </c:pt>
                <c:pt idx="2">
                  <c:v>Apollo Pharmacy</c:v>
                </c:pt>
                <c:pt idx="3">
                  <c:v>Innodata India Pvt. Ltd</c:v>
                </c:pt>
                <c:pt idx="4">
                  <c:v>Advantmed India LLP</c:v>
                </c:pt>
              </c:strCache>
            </c:strRef>
          </c:cat>
          <c:val>
            <c:numRef>
              <c:f>'Companies Visited Till Date'!$D$5:$D$9</c:f>
              <c:numCache>
                <c:formatCode>General</c:formatCode>
                <c:ptCount val="5"/>
                <c:pt idx="0">
                  <c:v>3.6</c:v>
                </c:pt>
                <c:pt idx="1">
                  <c:v>1.66</c:v>
                </c:pt>
                <c:pt idx="2">
                  <c:v>1.8</c:v>
                </c:pt>
                <c:pt idx="3">
                  <c:v>2.7</c:v>
                </c:pt>
                <c:pt idx="4">
                  <c:v>1.8</c:v>
                </c:pt>
              </c:numCache>
            </c:numRef>
          </c:val>
          <c:extLst>
            <c:ext xmlns:c16="http://schemas.microsoft.com/office/drawing/2014/chart" uri="{C3380CC4-5D6E-409C-BE32-E72D297353CC}">
              <c16:uniqueId val="{00000002-AB7E-49C2-876D-CF0900EAD4B5}"/>
            </c:ext>
          </c:extLst>
        </c:ser>
        <c:dLbls>
          <c:dLblPos val="inEnd"/>
          <c:showLegendKey val="0"/>
          <c:showVal val="1"/>
          <c:showCatName val="0"/>
          <c:showSerName val="0"/>
          <c:showPercent val="0"/>
          <c:showBubbleSize val="0"/>
        </c:dLbls>
        <c:gapWidth val="100"/>
        <c:axId val="185505280"/>
        <c:axId val="184780144"/>
      </c:barChart>
      <c:catAx>
        <c:axId val="18550528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84780144"/>
        <c:crosses val="autoZero"/>
        <c:auto val="1"/>
        <c:lblAlgn val="ctr"/>
        <c:lblOffset val="100"/>
        <c:noMultiLvlLbl val="0"/>
      </c:catAx>
      <c:valAx>
        <c:axId val="184780144"/>
        <c:scaling>
          <c:orientation val="minMax"/>
          <c:max val="40"/>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85505280"/>
        <c:crossesAt val="1"/>
        <c:crossBetween val="between"/>
        <c:majorUnit val="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'Companies Visited Till Date'!$C$5</c:f>
              <c:strCache>
                <c:ptCount val="1"/>
                <c:pt idx="0">
                  <c:v>No. of Students Selected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'Companies Visited Till Date'!$B$6:$B$16</c:f>
              <c:strCache>
                <c:ptCount val="11"/>
                <c:pt idx="0">
                  <c:v>vTech Solutions</c:v>
                </c:pt>
                <c:pt idx="1">
                  <c:v>Tata Consultancy Services (TCS)</c:v>
                </c:pt>
                <c:pt idx="2">
                  <c:v>Sun Pharmaceutical Industries Limited</c:v>
                </c:pt>
                <c:pt idx="3">
                  <c:v>Sandoz Pvt. Ltd (A Novartis Division)</c:v>
                </c:pt>
                <c:pt idx="4">
                  <c:v>Apollo Pharmacy</c:v>
                </c:pt>
                <c:pt idx="5">
                  <c:v>Alembic Pharmaceuticals (MR)</c:v>
                </c:pt>
                <c:pt idx="6">
                  <c:v>Alembic Pharmaceuticals (Pooled Campus)</c:v>
                </c:pt>
                <c:pt idx="7">
                  <c:v>Indegene</c:v>
                </c:pt>
                <c:pt idx="8">
                  <c:v>Medisage</c:v>
                </c:pt>
                <c:pt idx="9">
                  <c:v>Sentiss Pharma</c:v>
                </c:pt>
                <c:pt idx="10">
                  <c:v>Sundyota Numandis</c:v>
                </c:pt>
              </c:strCache>
            </c:strRef>
          </c:cat>
          <c:val>
            <c:numRef>
              <c:f>'Companies Visited Till Date'!$C$6:$C$16</c:f>
              <c:numCache>
                <c:formatCode>General</c:formatCode>
                <c:ptCount val="11"/>
                <c:pt idx="0">
                  <c:v>9</c:v>
                </c:pt>
                <c:pt idx="1">
                  <c:v>33</c:v>
                </c:pt>
                <c:pt idx="2">
                  <c:v>2</c:v>
                </c:pt>
                <c:pt idx="3">
                  <c:v>2</c:v>
                </c:pt>
                <c:pt idx="4">
                  <c:v>35</c:v>
                </c:pt>
                <c:pt idx="5">
                  <c:v>10</c:v>
                </c:pt>
                <c:pt idx="6">
                  <c:v>11</c:v>
                </c:pt>
                <c:pt idx="7">
                  <c:v>3</c:v>
                </c:pt>
                <c:pt idx="8">
                  <c:v>10</c:v>
                </c:pt>
                <c:pt idx="9">
                  <c:v>2</c:v>
                </c:pt>
                <c:pt idx="10">
                  <c:v>2</c:v>
                </c:pt>
              </c:numCache>
            </c:numRef>
          </c:val>
          <c:extLst>
            <c:ext xmlns:c16="http://schemas.microsoft.com/office/drawing/2014/chart" uri="{C3380CC4-5D6E-409C-BE32-E72D297353CC}">
              <c16:uniqueId val="{00000000-BC1A-4309-8699-C4AEF1CE0518}"/>
            </c:ext>
          </c:extLst>
        </c:ser>
        <c:ser>
          <c:idx val="1"/>
          <c:order val="1"/>
          <c:tx>
            <c:strRef>
              <c:f>'Companies Visited Till Date'!$D$5</c:f>
              <c:strCache>
                <c:ptCount val="1"/>
                <c:pt idx="0">
                  <c:v>Offered Package (LPA)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985125383814271E-3"/>
                  <c:y val="-1.58353127474267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C1A-4309-8699-C4AEF1CE0518}"/>
                </c:ext>
              </c:extLst>
            </c:dLbl>
            <c:dLbl>
              <c:idx val="1"/>
              <c:layout>
                <c:manualLayout>
                  <c:x val="8.8631959228899961E-3"/>
                  <c:y val="-1.58353127474267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C1A-4309-8699-C4AEF1CE0518}"/>
                </c:ext>
              </c:extLst>
            </c:dLbl>
            <c:dLbl>
              <c:idx val="2"/>
              <c:layout>
                <c:manualLayout>
                  <c:x val="1.139553761514428E-2"/>
                  <c:y val="-1.900237529691211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C1A-4309-8699-C4AEF1CE0518}"/>
                </c:ext>
              </c:extLst>
            </c:dLbl>
            <c:dLbl>
              <c:idx val="3"/>
              <c:layout>
                <c:manualLayout>
                  <c:x val="1.5194050153525708E-2"/>
                  <c:y val="-1.58353127474267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C1A-4309-8699-C4AEF1CE0518}"/>
                </c:ext>
              </c:extLst>
            </c:dLbl>
            <c:dLbl>
              <c:idx val="4"/>
              <c:layout>
                <c:manualLayout>
                  <c:x val="8.8631959228899493E-3"/>
                  <c:y val="-1.58353127474267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C1A-4309-8699-C4AEF1CE0518}"/>
                </c:ext>
              </c:extLst>
            </c:dLbl>
            <c:dLbl>
              <c:idx val="5"/>
              <c:layout>
                <c:manualLayout>
                  <c:x val="3.7985125383813803E-3"/>
                  <c:y val="-1.266825019794140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C1A-4309-8699-C4AEF1CE0518}"/>
                </c:ext>
              </c:extLst>
            </c:dLbl>
            <c:dLbl>
              <c:idx val="6"/>
              <c:layout>
                <c:manualLayout>
                  <c:x val="3.7985125383813803E-3"/>
                  <c:y val="-1.266825019794140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C1A-4309-8699-C4AEF1CE0518}"/>
                </c:ext>
              </c:extLst>
            </c:dLbl>
            <c:dLbl>
              <c:idx val="7"/>
              <c:layout>
                <c:manualLayout>
                  <c:x val="1.2661708461271424E-3"/>
                  <c:y val="-1.58353127474267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C1A-4309-8699-C4AEF1CE0518}"/>
                </c:ext>
              </c:extLst>
            </c:dLbl>
            <c:dLbl>
              <c:idx val="8"/>
              <c:layout>
                <c:manualLayout>
                  <c:x val="1.2661708461271424E-3"/>
                  <c:y val="-1.583531274742679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C1A-4309-8699-C4AEF1CE0518}"/>
                </c:ext>
              </c:extLst>
            </c:dLbl>
            <c:dLbl>
              <c:idx val="9"/>
              <c:layout>
                <c:manualLayout>
                  <c:x val="6.3308542306356654E-3"/>
                  <c:y val="-9.501187648456057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BC1A-4309-8699-C4AEF1CE0518}"/>
                </c:ext>
              </c:extLst>
            </c:dLbl>
            <c:dLbl>
              <c:idx val="10"/>
              <c:layout>
                <c:manualLayout>
                  <c:x val="5.0646833845086154E-3"/>
                  <c:y val="-2.216943784639746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BC1A-4309-8699-C4AEF1CE05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'Companies Visited Till Date'!$B$6:$B$16</c:f>
              <c:strCache>
                <c:ptCount val="11"/>
                <c:pt idx="0">
                  <c:v>vTech Solutions</c:v>
                </c:pt>
                <c:pt idx="1">
                  <c:v>Tata Consultancy Services (TCS)</c:v>
                </c:pt>
                <c:pt idx="2">
                  <c:v>Sun Pharmaceutical Industries Limited</c:v>
                </c:pt>
                <c:pt idx="3">
                  <c:v>Sandoz Pvt. Ltd (A Novartis Division)</c:v>
                </c:pt>
                <c:pt idx="4">
                  <c:v>Apollo Pharmacy</c:v>
                </c:pt>
                <c:pt idx="5">
                  <c:v>Alembic Pharmaceuticals (MR)</c:v>
                </c:pt>
                <c:pt idx="6">
                  <c:v>Alembic Pharmaceuticals (Pooled Campus)</c:v>
                </c:pt>
                <c:pt idx="7">
                  <c:v>Indegene</c:v>
                </c:pt>
                <c:pt idx="8">
                  <c:v>Medisage</c:v>
                </c:pt>
                <c:pt idx="9">
                  <c:v>Sentiss Pharma</c:v>
                </c:pt>
                <c:pt idx="10">
                  <c:v>Sundyota Numandis</c:v>
                </c:pt>
              </c:strCache>
            </c:strRef>
          </c:cat>
          <c:val>
            <c:numRef>
              <c:f>'Companies Visited Till Date'!$D$6:$D$16</c:f>
              <c:numCache>
                <c:formatCode>General</c:formatCode>
                <c:ptCount val="11"/>
                <c:pt idx="0">
                  <c:v>2.52</c:v>
                </c:pt>
                <c:pt idx="1">
                  <c:v>1.66</c:v>
                </c:pt>
                <c:pt idx="2">
                  <c:v>1.68</c:v>
                </c:pt>
                <c:pt idx="3">
                  <c:v>1.8</c:v>
                </c:pt>
                <c:pt idx="4">
                  <c:v>1.8</c:v>
                </c:pt>
                <c:pt idx="5">
                  <c:v>2.4</c:v>
                </c:pt>
                <c:pt idx="6">
                  <c:v>2.4</c:v>
                </c:pt>
                <c:pt idx="7">
                  <c:v>3.4</c:v>
                </c:pt>
                <c:pt idx="8">
                  <c:v>4</c:v>
                </c:pt>
                <c:pt idx="9">
                  <c:v>2.5</c:v>
                </c:pt>
                <c:pt idx="10">
                  <c:v>1.8</c:v>
                </c:pt>
              </c:numCache>
            </c:numRef>
          </c:val>
          <c:extLst>
            <c:ext xmlns:c16="http://schemas.microsoft.com/office/drawing/2014/chart" uri="{C3380CC4-5D6E-409C-BE32-E72D297353CC}">
              <c16:uniqueId val="{0000000C-BC1A-4309-8699-C4AEF1CE0518}"/>
            </c:ext>
          </c:extLst>
        </c:ser>
        <c:dLbls>
          <c:dLblPos val="outEnd"/>
          <c:showLegendKey val="0"/>
          <c:showVal val="1"/>
          <c:showCatName val="0"/>
          <c:showSerName val="0"/>
          <c:showPercent val="0"/>
          <c:showBubbleSize val="0"/>
        </c:dLbls>
        <c:gapWidth val="115"/>
        <c:overlap val="-20"/>
        <c:axId val="304227336"/>
        <c:axId val="261133480"/>
      </c:barChart>
      <c:catAx>
        <c:axId val="30422733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1133480"/>
        <c:crosses val="autoZero"/>
        <c:auto val="1"/>
        <c:lblAlgn val="ctr"/>
        <c:lblOffset val="100"/>
        <c:noMultiLvlLbl val="0"/>
      </c:catAx>
      <c:valAx>
        <c:axId val="261133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4227336"/>
        <c:crossesAt val="1"/>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B8DF4-57F2-4C6A-A362-031CE3A7CFF2}" type="doc">
      <dgm:prSet loTypeId="urn:microsoft.com/office/officeart/2008/layout/AlternatingHexagons" loCatId="list" qsTypeId="urn:microsoft.com/office/officeart/2005/8/quickstyle/3d2" qsCatId="3D" csTypeId="urn:microsoft.com/office/officeart/2005/8/colors/accent1_2" csCatId="accent1" phldr="1"/>
      <dgm:spPr/>
      <dgm:t>
        <a:bodyPr/>
        <a:lstStyle/>
        <a:p>
          <a:endParaRPr lang="en-US"/>
        </a:p>
      </dgm:t>
    </dgm:pt>
    <dgm:pt modelId="{EC259D93-955B-46AE-AF7F-8C356D327A6D}">
      <dgm:prSet phldrT="[Text]"/>
      <dgm:spPr>
        <a:gradFill rotWithShape="0">
          <a:gsLst>
            <a:gs pos="0">
              <a:schemeClr val="accent5">
                <a:lumMod val="60000"/>
                <a:lumOff val="4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US" dirty="0" smtClean="0">
              <a:latin typeface="Perpetua" panose="02020502060401020303" pitchFamily="18" charset="0"/>
            </a:rPr>
            <a:t>SVKM at Glance</a:t>
          </a:r>
          <a:endParaRPr lang="en-US" dirty="0">
            <a:latin typeface="Perpetua" panose="02020502060401020303" pitchFamily="18" charset="0"/>
          </a:endParaRPr>
        </a:p>
      </dgm:t>
    </dgm:pt>
    <dgm:pt modelId="{704F23D8-7A7A-4A27-8743-C634BC4503F3}" type="parTrans" cxnId="{38040821-00E4-4243-B602-123C2825D43E}">
      <dgm:prSet/>
      <dgm:spPr/>
      <dgm:t>
        <a:bodyPr/>
        <a:lstStyle/>
        <a:p>
          <a:endParaRPr lang="en-US"/>
        </a:p>
      </dgm:t>
    </dgm:pt>
    <dgm:pt modelId="{85006DE4-06DC-401F-846A-75CE4964B6EA}" type="sibTrans" cxnId="{38040821-00E4-4243-B602-123C2825D43E}">
      <dgm:prSet/>
      <dgm:spPr>
        <a:noFill/>
      </dgm:spPr>
      <dgm:t>
        <a:bodyPr/>
        <a:lstStyle/>
        <a:p>
          <a:endParaRPr lang="en-US" b="1" dirty="0">
            <a:latin typeface="Perpetua" panose="02020502060401020303" pitchFamily="18" charset="0"/>
          </a:endParaRPr>
        </a:p>
      </dgm:t>
    </dgm:pt>
    <dgm:pt modelId="{63A0D9B6-FB60-456C-9DCF-4E5949BE1D29}">
      <dgm:prSet phldrT="[Text]"/>
      <dgm:spPr>
        <a:gradFill rotWithShape="0">
          <a:gsLst>
            <a:gs pos="0">
              <a:schemeClr val="accent4">
                <a:lumMod val="60000"/>
                <a:lumOff val="4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US" dirty="0" smtClean="0">
              <a:latin typeface="Perpetua" panose="02020502060401020303" pitchFamily="18" charset="0"/>
            </a:rPr>
            <a:t>Life at SVKM IOP, Dhule</a:t>
          </a:r>
          <a:endParaRPr lang="en-US" dirty="0">
            <a:latin typeface="Perpetua" panose="02020502060401020303" pitchFamily="18" charset="0"/>
          </a:endParaRPr>
        </a:p>
      </dgm:t>
    </dgm:pt>
    <dgm:pt modelId="{0F3579A2-55B6-4AAE-80B8-1DABE489FA0F}" type="parTrans" cxnId="{2BA89B2D-72F2-4964-B40A-32945B558EE7}">
      <dgm:prSet/>
      <dgm:spPr/>
      <dgm:t>
        <a:bodyPr/>
        <a:lstStyle/>
        <a:p>
          <a:endParaRPr lang="en-US"/>
        </a:p>
      </dgm:t>
    </dgm:pt>
    <dgm:pt modelId="{9FDAF822-6894-4631-AAC8-5702E72E084F}" type="sibTrans" cxnId="{2BA89B2D-72F2-4964-B40A-32945B558EE7}">
      <dgm:prSet custT="1"/>
      <dgm:spPr>
        <a:gradFill rotWithShape="0">
          <a:gsLst>
            <a:gs pos="28000">
              <a:schemeClr val="accent2">
                <a:lumMod val="60000"/>
                <a:lumOff val="4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US" sz="2400" dirty="0" smtClean="0">
              <a:latin typeface="Perpetua" panose="02020502060401020303" pitchFamily="18" charset="0"/>
            </a:rPr>
            <a:t>Alumni network</a:t>
          </a:r>
          <a:endParaRPr lang="en-US" sz="2400" dirty="0">
            <a:latin typeface="Perpetua" panose="02020502060401020303" pitchFamily="18" charset="0"/>
          </a:endParaRPr>
        </a:p>
      </dgm:t>
    </dgm:pt>
    <dgm:pt modelId="{D2659845-52D4-41D8-8579-81415CA6CAE5}">
      <dgm:prSet phldrT="[Text]"/>
      <dgm:spPr>
        <a:gradFill rotWithShape="0">
          <a:gsLst>
            <a:gs pos="0">
              <a:schemeClr val="accent3">
                <a:lumMod val="60000"/>
                <a:lumOff val="4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US" dirty="0" smtClean="0">
              <a:latin typeface="Perpetua" panose="02020502060401020303" pitchFamily="18" charset="0"/>
            </a:rPr>
            <a:t>Bulletins</a:t>
          </a:r>
          <a:endParaRPr lang="en-US" dirty="0">
            <a:latin typeface="Perpetua" panose="02020502060401020303" pitchFamily="18" charset="0"/>
          </a:endParaRPr>
        </a:p>
      </dgm:t>
    </dgm:pt>
    <dgm:pt modelId="{33D56E8C-FDB7-45D9-99F9-B2AE286FB9A0}" type="parTrans" cxnId="{C2C2909B-1237-4387-9219-3080E12D7CC3}">
      <dgm:prSet/>
      <dgm:spPr/>
      <dgm:t>
        <a:bodyPr/>
        <a:lstStyle/>
        <a:p>
          <a:endParaRPr lang="en-US"/>
        </a:p>
      </dgm:t>
    </dgm:pt>
    <dgm:pt modelId="{093AAEB2-D7C1-40DA-835C-114F07466081}" type="sibTrans" cxnId="{C2C2909B-1237-4387-9219-3080E12D7CC3}">
      <dgm:prSet/>
      <dgm:spPr>
        <a:gradFill rotWithShape="0">
          <a:gsLst>
            <a:gs pos="26000">
              <a:schemeClr val="bg2">
                <a:lumMod val="5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US" dirty="0" smtClean="0">
              <a:latin typeface="Perpetua" panose="02020502060401020303" pitchFamily="18" charset="0"/>
            </a:rPr>
            <a:t>Placements</a:t>
          </a:r>
          <a:endParaRPr lang="en-US" dirty="0">
            <a:latin typeface="Perpetua" panose="02020502060401020303" pitchFamily="18" charset="0"/>
          </a:endParaRPr>
        </a:p>
      </dgm:t>
    </dgm:pt>
    <dgm:pt modelId="{F1D7A903-8A6B-4BCB-A997-AADA4DA828D2}">
      <dgm:prSet phldrT="[Text]"/>
      <dgm:spPr>
        <a:gradFill rotWithShape="0">
          <a:gsLst>
            <a:gs pos="0">
              <a:schemeClr val="accent3">
                <a:lumMod val="60000"/>
                <a:lumOff val="4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US" dirty="0" smtClean="0">
              <a:latin typeface="Perpetua" panose="02020502060401020303" pitchFamily="18" charset="0"/>
            </a:rPr>
            <a:t>Contact Us</a:t>
          </a:r>
          <a:endParaRPr lang="en-US" dirty="0">
            <a:latin typeface="Perpetua" panose="02020502060401020303" pitchFamily="18" charset="0"/>
          </a:endParaRPr>
        </a:p>
      </dgm:t>
    </dgm:pt>
    <dgm:pt modelId="{3C6BA721-A345-4C6D-A45A-1A4964B27079}" type="parTrans" cxnId="{EADFC55A-BBD0-413D-87CD-3CC3F04D1905}">
      <dgm:prSet/>
      <dgm:spPr/>
      <dgm:t>
        <a:bodyPr/>
        <a:lstStyle/>
        <a:p>
          <a:endParaRPr lang="en-US"/>
        </a:p>
      </dgm:t>
    </dgm:pt>
    <dgm:pt modelId="{E07F1116-BD2E-462D-BD96-26711B21E54D}" type="sibTrans" cxnId="{EADFC55A-BBD0-413D-87CD-3CC3F04D1905}">
      <dgm:prSet/>
      <dgm:spPr>
        <a:noFill/>
      </dgm:spPr>
      <dgm:t>
        <a:bodyPr/>
        <a:lstStyle/>
        <a:p>
          <a:endParaRPr lang="en-US" dirty="0"/>
        </a:p>
      </dgm:t>
    </dgm:pt>
    <dgm:pt modelId="{CFAF7D10-0B46-4080-8310-394DC250A218}" type="pres">
      <dgm:prSet presAssocID="{913B8DF4-57F2-4C6A-A362-031CE3A7CFF2}" presName="Name0" presStyleCnt="0">
        <dgm:presLayoutVars>
          <dgm:chMax/>
          <dgm:chPref/>
          <dgm:dir/>
          <dgm:animLvl val="lvl"/>
        </dgm:presLayoutVars>
      </dgm:prSet>
      <dgm:spPr/>
      <dgm:t>
        <a:bodyPr/>
        <a:lstStyle/>
        <a:p>
          <a:endParaRPr lang="en-US"/>
        </a:p>
      </dgm:t>
    </dgm:pt>
    <dgm:pt modelId="{C0B680BB-9219-49F5-B264-CEAAFE4DA539}" type="pres">
      <dgm:prSet presAssocID="{EC259D93-955B-46AE-AF7F-8C356D327A6D}" presName="composite" presStyleCnt="0"/>
      <dgm:spPr/>
      <dgm:t>
        <a:bodyPr/>
        <a:lstStyle/>
        <a:p>
          <a:endParaRPr lang="en-US"/>
        </a:p>
      </dgm:t>
    </dgm:pt>
    <dgm:pt modelId="{3722F5C7-2A1D-4328-8790-4A9E0D0023DA}" type="pres">
      <dgm:prSet presAssocID="{EC259D93-955B-46AE-AF7F-8C356D327A6D}" presName="Parent1" presStyleLbl="node1" presStyleIdx="0" presStyleCnt="8" custLinFactX="-100000" custLinFactNeighborX="-153753" custLinFactNeighborY="11600">
        <dgm:presLayoutVars>
          <dgm:chMax val="1"/>
          <dgm:chPref val="1"/>
          <dgm:bulletEnabled val="1"/>
        </dgm:presLayoutVars>
      </dgm:prSet>
      <dgm:spPr/>
      <dgm:t>
        <a:bodyPr/>
        <a:lstStyle/>
        <a:p>
          <a:endParaRPr lang="en-US"/>
        </a:p>
      </dgm:t>
    </dgm:pt>
    <dgm:pt modelId="{E2451E54-39F0-4BE7-BCBC-23950DA5333C}" type="pres">
      <dgm:prSet presAssocID="{EC259D93-955B-46AE-AF7F-8C356D327A6D}" presName="Childtext1" presStyleLbl="revTx" presStyleIdx="0" presStyleCnt="4">
        <dgm:presLayoutVars>
          <dgm:chMax val="0"/>
          <dgm:chPref val="0"/>
          <dgm:bulletEnabled val="1"/>
        </dgm:presLayoutVars>
      </dgm:prSet>
      <dgm:spPr/>
      <dgm:t>
        <a:bodyPr/>
        <a:lstStyle/>
        <a:p>
          <a:endParaRPr lang="en-US"/>
        </a:p>
      </dgm:t>
    </dgm:pt>
    <dgm:pt modelId="{77755496-C9C2-493D-AA0E-CC0F26E579FE}" type="pres">
      <dgm:prSet presAssocID="{EC259D93-955B-46AE-AF7F-8C356D327A6D}" presName="BalanceSpacing" presStyleCnt="0"/>
      <dgm:spPr/>
      <dgm:t>
        <a:bodyPr/>
        <a:lstStyle/>
        <a:p>
          <a:endParaRPr lang="en-US"/>
        </a:p>
      </dgm:t>
    </dgm:pt>
    <dgm:pt modelId="{4E6516D8-B866-469B-AA77-069A4E22B6F9}" type="pres">
      <dgm:prSet presAssocID="{EC259D93-955B-46AE-AF7F-8C356D327A6D}" presName="BalanceSpacing1" presStyleCnt="0"/>
      <dgm:spPr/>
      <dgm:t>
        <a:bodyPr/>
        <a:lstStyle/>
        <a:p>
          <a:endParaRPr lang="en-US"/>
        </a:p>
      </dgm:t>
    </dgm:pt>
    <dgm:pt modelId="{5F79E935-C363-4B8B-A568-CB553E602A09}" type="pres">
      <dgm:prSet presAssocID="{85006DE4-06DC-401F-846A-75CE4964B6EA}" presName="Accent1Text" presStyleLbl="node1" presStyleIdx="1" presStyleCnt="8" custLinFactX="-48943" custLinFactNeighborX="-100000" custLinFactNeighborY="-1901"/>
      <dgm:spPr/>
      <dgm:t>
        <a:bodyPr/>
        <a:lstStyle/>
        <a:p>
          <a:endParaRPr lang="en-US"/>
        </a:p>
      </dgm:t>
    </dgm:pt>
    <dgm:pt modelId="{B665C775-C7A1-479D-AD0C-4255386F3BD0}" type="pres">
      <dgm:prSet presAssocID="{85006DE4-06DC-401F-846A-75CE4964B6EA}" presName="spaceBetweenRectangles" presStyleCnt="0"/>
      <dgm:spPr/>
      <dgm:t>
        <a:bodyPr/>
        <a:lstStyle/>
        <a:p>
          <a:endParaRPr lang="en-US"/>
        </a:p>
      </dgm:t>
    </dgm:pt>
    <dgm:pt modelId="{51A46DF7-E20B-4E4F-A5B6-C9AE790FCE6F}" type="pres">
      <dgm:prSet presAssocID="{63A0D9B6-FB60-456C-9DCF-4E5949BE1D29}" presName="composite" presStyleCnt="0"/>
      <dgm:spPr/>
      <dgm:t>
        <a:bodyPr/>
        <a:lstStyle/>
        <a:p>
          <a:endParaRPr lang="en-US"/>
        </a:p>
      </dgm:t>
    </dgm:pt>
    <dgm:pt modelId="{A1E06AEA-C613-45D3-B097-44C45743F49F}" type="pres">
      <dgm:prSet presAssocID="{63A0D9B6-FB60-456C-9DCF-4E5949BE1D29}" presName="Parent1" presStyleLbl="node1" presStyleIdx="2" presStyleCnt="8" custLinFactX="-42353" custLinFactNeighborX="-100000" custLinFactNeighborY="5631">
        <dgm:presLayoutVars>
          <dgm:chMax val="1"/>
          <dgm:chPref val="1"/>
          <dgm:bulletEnabled val="1"/>
        </dgm:presLayoutVars>
      </dgm:prSet>
      <dgm:spPr/>
      <dgm:t>
        <a:bodyPr/>
        <a:lstStyle/>
        <a:p>
          <a:endParaRPr lang="en-US"/>
        </a:p>
      </dgm:t>
    </dgm:pt>
    <dgm:pt modelId="{5DC8EFA1-2027-4699-A0AD-E4DBC50486DD}" type="pres">
      <dgm:prSet presAssocID="{63A0D9B6-FB60-456C-9DCF-4E5949BE1D29}" presName="Childtext1" presStyleLbl="revTx" presStyleIdx="1" presStyleCnt="4">
        <dgm:presLayoutVars>
          <dgm:chMax val="0"/>
          <dgm:chPref val="0"/>
          <dgm:bulletEnabled val="1"/>
        </dgm:presLayoutVars>
      </dgm:prSet>
      <dgm:spPr/>
      <dgm:t>
        <a:bodyPr/>
        <a:lstStyle/>
        <a:p>
          <a:endParaRPr lang="en-US"/>
        </a:p>
      </dgm:t>
    </dgm:pt>
    <dgm:pt modelId="{E4716118-F4A8-4FB1-9CB4-11A542B3717B}" type="pres">
      <dgm:prSet presAssocID="{63A0D9B6-FB60-456C-9DCF-4E5949BE1D29}" presName="BalanceSpacing" presStyleCnt="0"/>
      <dgm:spPr/>
      <dgm:t>
        <a:bodyPr/>
        <a:lstStyle/>
        <a:p>
          <a:endParaRPr lang="en-US"/>
        </a:p>
      </dgm:t>
    </dgm:pt>
    <dgm:pt modelId="{783A7C3A-962E-4CFD-8E2C-6A8096A74631}" type="pres">
      <dgm:prSet presAssocID="{63A0D9B6-FB60-456C-9DCF-4E5949BE1D29}" presName="BalanceSpacing1" presStyleCnt="0"/>
      <dgm:spPr/>
      <dgm:t>
        <a:bodyPr/>
        <a:lstStyle/>
        <a:p>
          <a:endParaRPr lang="en-US"/>
        </a:p>
      </dgm:t>
    </dgm:pt>
    <dgm:pt modelId="{58047B47-6C5F-4FBF-8670-D405299DCB8E}" type="pres">
      <dgm:prSet presAssocID="{9FDAF822-6894-4631-AAC8-5702E72E084F}" presName="Accent1Text" presStyleLbl="node1" presStyleIdx="3" presStyleCnt="8" custLinFactX="-93751" custLinFactNeighborX="-100000" custLinFactNeighborY="-73280"/>
      <dgm:spPr/>
      <dgm:t>
        <a:bodyPr/>
        <a:lstStyle/>
        <a:p>
          <a:endParaRPr lang="en-US"/>
        </a:p>
      </dgm:t>
    </dgm:pt>
    <dgm:pt modelId="{CDE2E3A4-D6ED-4514-80BC-DCA8DAACC2B1}" type="pres">
      <dgm:prSet presAssocID="{9FDAF822-6894-4631-AAC8-5702E72E084F}" presName="spaceBetweenRectangles" presStyleCnt="0"/>
      <dgm:spPr/>
      <dgm:t>
        <a:bodyPr/>
        <a:lstStyle/>
        <a:p>
          <a:endParaRPr lang="en-US"/>
        </a:p>
      </dgm:t>
    </dgm:pt>
    <dgm:pt modelId="{CFA8269E-736D-49EA-A10E-F51809237784}" type="pres">
      <dgm:prSet presAssocID="{D2659845-52D4-41D8-8579-81415CA6CAE5}" presName="composite" presStyleCnt="0"/>
      <dgm:spPr/>
      <dgm:t>
        <a:bodyPr/>
        <a:lstStyle/>
        <a:p>
          <a:endParaRPr lang="en-US"/>
        </a:p>
      </dgm:t>
    </dgm:pt>
    <dgm:pt modelId="{7BBD62F9-D709-4EFC-993F-CBEE97BDF378}" type="pres">
      <dgm:prSet presAssocID="{D2659845-52D4-41D8-8579-81415CA6CAE5}" presName="Parent1" presStyleLbl="node1" presStyleIdx="4" presStyleCnt="8" custLinFactX="-42692" custLinFactNeighborX="-100000" custLinFactNeighborY="3666">
        <dgm:presLayoutVars>
          <dgm:chMax val="1"/>
          <dgm:chPref val="1"/>
          <dgm:bulletEnabled val="1"/>
        </dgm:presLayoutVars>
      </dgm:prSet>
      <dgm:spPr/>
      <dgm:t>
        <a:bodyPr/>
        <a:lstStyle/>
        <a:p>
          <a:endParaRPr lang="en-US"/>
        </a:p>
      </dgm:t>
    </dgm:pt>
    <dgm:pt modelId="{9791DA46-8388-46BF-8273-0A0BA091FBD5}" type="pres">
      <dgm:prSet presAssocID="{D2659845-52D4-41D8-8579-81415CA6CAE5}" presName="Childtext1" presStyleLbl="revTx" presStyleIdx="2" presStyleCnt="4">
        <dgm:presLayoutVars>
          <dgm:chMax val="0"/>
          <dgm:chPref val="0"/>
          <dgm:bulletEnabled val="1"/>
        </dgm:presLayoutVars>
      </dgm:prSet>
      <dgm:spPr/>
      <dgm:t>
        <a:bodyPr/>
        <a:lstStyle/>
        <a:p>
          <a:endParaRPr lang="en-US"/>
        </a:p>
      </dgm:t>
    </dgm:pt>
    <dgm:pt modelId="{716E1A01-026B-4764-9040-4D7ACB14C09D}" type="pres">
      <dgm:prSet presAssocID="{D2659845-52D4-41D8-8579-81415CA6CAE5}" presName="BalanceSpacing" presStyleCnt="0"/>
      <dgm:spPr/>
      <dgm:t>
        <a:bodyPr/>
        <a:lstStyle/>
        <a:p>
          <a:endParaRPr lang="en-US"/>
        </a:p>
      </dgm:t>
    </dgm:pt>
    <dgm:pt modelId="{6D0495FD-6D8E-446A-9DA8-4CFB2645EE61}" type="pres">
      <dgm:prSet presAssocID="{D2659845-52D4-41D8-8579-81415CA6CAE5}" presName="BalanceSpacing1" presStyleCnt="0"/>
      <dgm:spPr/>
      <dgm:t>
        <a:bodyPr/>
        <a:lstStyle/>
        <a:p>
          <a:endParaRPr lang="en-US"/>
        </a:p>
      </dgm:t>
    </dgm:pt>
    <dgm:pt modelId="{CD73D526-109D-40AF-9981-82887695402A}" type="pres">
      <dgm:prSet presAssocID="{093AAEB2-D7C1-40DA-835C-114F07466081}" presName="Accent1Text" presStyleLbl="node1" presStyleIdx="5" presStyleCnt="8" custLinFactX="-40022" custLinFactNeighborX="-100000" custLinFactNeighborY="3666"/>
      <dgm:spPr/>
      <dgm:t>
        <a:bodyPr/>
        <a:lstStyle/>
        <a:p>
          <a:endParaRPr lang="en-US"/>
        </a:p>
      </dgm:t>
    </dgm:pt>
    <dgm:pt modelId="{EDF499BB-E7AB-4DC8-BFD5-C46AE26920DF}" type="pres">
      <dgm:prSet presAssocID="{093AAEB2-D7C1-40DA-835C-114F07466081}" presName="spaceBetweenRectangles" presStyleCnt="0"/>
      <dgm:spPr/>
      <dgm:t>
        <a:bodyPr/>
        <a:lstStyle/>
        <a:p>
          <a:endParaRPr lang="en-US"/>
        </a:p>
      </dgm:t>
    </dgm:pt>
    <dgm:pt modelId="{43CF47A8-A986-459D-AB60-4D74DE6CCCBA}" type="pres">
      <dgm:prSet presAssocID="{F1D7A903-8A6B-4BCB-A997-AADA4DA828D2}" presName="composite" presStyleCnt="0"/>
      <dgm:spPr/>
      <dgm:t>
        <a:bodyPr/>
        <a:lstStyle/>
        <a:p>
          <a:endParaRPr lang="en-US"/>
        </a:p>
      </dgm:t>
    </dgm:pt>
    <dgm:pt modelId="{26D5AA7B-1DE1-431B-B0AB-271B122759BB}" type="pres">
      <dgm:prSet presAssocID="{F1D7A903-8A6B-4BCB-A997-AADA4DA828D2}" presName="Parent1" presStyleLbl="node1" presStyleIdx="6" presStyleCnt="8" custLinFactX="-38249" custLinFactNeighborX="-100000" custLinFactNeighborY="19785">
        <dgm:presLayoutVars>
          <dgm:chMax val="1"/>
          <dgm:chPref val="1"/>
          <dgm:bulletEnabled val="1"/>
        </dgm:presLayoutVars>
      </dgm:prSet>
      <dgm:spPr/>
      <dgm:t>
        <a:bodyPr/>
        <a:lstStyle/>
        <a:p>
          <a:endParaRPr lang="en-US"/>
        </a:p>
      </dgm:t>
    </dgm:pt>
    <dgm:pt modelId="{D0E935BC-5121-4C5B-B0E8-FA82CCDC2488}" type="pres">
      <dgm:prSet presAssocID="{F1D7A903-8A6B-4BCB-A997-AADA4DA828D2}" presName="Childtext1" presStyleLbl="revTx" presStyleIdx="3" presStyleCnt="4">
        <dgm:presLayoutVars>
          <dgm:chMax val="0"/>
          <dgm:chPref val="0"/>
          <dgm:bulletEnabled val="1"/>
        </dgm:presLayoutVars>
      </dgm:prSet>
      <dgm:spPr/>
      <dgm:t>
        <a:bodyPr/>
        <a:lstStyle/>
        <a:p>
          <a:endParaRPr lang="en-US"/>
        </a:p>
      </dgm:t>
    </dgm:pt>
    <dgm:pt modelId="{10B6FDDA-B97D-4022-B993-E032CB95D509}" type="pres">
      <dgm:prSet presAssocID="{F1D7A903-8A6B-4BCB-A997-AADA4DA828D2}" presName="BalanceSpacing" presStyleCnt="0"/>
      <dgm:spPr/>
      <dgm:t>
        <a:bodyPr/>
        <a:lstStyle/>
        <a:p>
          <a:endParaRPr lang="en-US"/>
        </a:p>
      </dgm:t>
    </dgm:pt>
    <dgm:pt modelId="{F3EB143A-84D9-4827-B038-11EB116746B8}" type="pres">
      <dgm:prSet presAssocID="{F1D7A903-8A6B-4BCB-A997-AADA4DA828D2}" presName="BalanceSpacing1" presStyleCnt="0"/>
      <dgm:spPr/>
      <dgm:t>
        <a:bodyPr/>
        <a:lstStyle/>
        <a:p>
          <a:endParaRPr lang="en-US"/>
        </a:p>
      </dgm:t>
    </dgm:pt>
    <dgm:pt modelId="{42CBAFCC-5E03-464E-9F85-A4D5A5928F93}" type="pres">
      <dgm:prSet presAssocID="{E07F1116-BD2E-462D-BD96-26711B21E54D}" presName="Accent1Text" presStyleLbl="node1" presStyleIdx="7" presStyleCnt="8" custLinFactX="-100000" custLinFactNeighborX="-150266" custLinFactNeighborY="231"/>
      <dgm:spPr/>
      <dgm:t>
        <a:bodyPr/>
        <a:lstStyle/>
        <a:p>
          <a:endParaRPr lang="en-US"/>
        </a:p>
      </dgm:t>
    </dgm:pt>
  </dgm:ptLst>
  <dgm:cxnLst>
    <dgm:cxn modelId="{EADFC55A-BBD0-413D-87CD-3CC3F04D1905}" srcId="{913B8DF4-57F2-4C6A-A362-031CE3A7CFF2}" destId="{F1D7A903-8A6B-4BCB-A997-AADA4DA828D2}" srcOrd="3" destOrd="0" parTransId="{3C6BA721-A345-4C6D-A45A-1A4964B27079}" sibTransId="{E07F1116-BD2E-462D-BD96-26711B21E54D}"/>
    <dgm:cxn modelId="{6D276C52-B75F-4296-B788-A64BA6C5BE2B}" type="presOf" srcId="{E07F1116-BD2E-462D-BD96-26711B21E54D}" destId="{42CBAFCC-5E03-464E-9F85-A4D5A5928F93}" srcOrd="0" destOrd="0" presId="urn:microsoft.com/office/officeart/2008/layout/AlternatingHexagons"/>
    <dgm:cxn modelId="{B58CD1F1-13FE-4CF5-9235-79C581BE708A}" type="presOf" srcId="{D2659845-52D4-41D8-8579-81415CA6CAE5}" destId="{7BBD62F9-D709-4EFC-993F-CBEE97BDF378}" srcOrd="0" destOrd="0" presId="urn:microsoft.com/office/officeart/2008/layout/AlternatingHexagons"/>
    <dgm:cxn modelId="{38040821-00E4-4243-B602-123C2825D43E}" srcId="{913B8DF4-57F2-4C6A-A362-031CE3A7CFF2}" destId="{EC259D93-955B-46AE-AF7F-8C356D327A6D}" srcOrd="0" destOrd="0" parTransId="{704F23D8-7A7A-4A27-8743-C634BC4503F3}" sibTransId="{85006DE4-06DC-401F-846A-75CE4964B6EA}"/>
    <dgm:cxn modelId="{2BA89B2D-72F2-4964-B40A-32945B558EE7}" srcId="{913B8DF4-57F2-4C6A-A362-031CE3A7CFF2}" destId="{63A0D9B6-FB60-456C-9DCF-4E5949BE1D29}" srcOrd="1" destOrd="0" parTransId="{0F3579A2-55B6-4AAE-80B8-1DABE489FA0F}" sibTransId="{9FDAF822-6894-4631-AAC8-5702E72E084F}"/>
    <dgm:cxn modelId="{551D6D49-E0B4-4BF6-9A04-DDC3404D45CA}" type="presOf" srcId="{85006DE4-06DC-401F-846A-75CE4964B6EA}" destId="{5F79E935-C363-4B8B-A568-CB553E602A09}" srcOrd="0" destOrd="0" presId="urn:microsoft.com/office/officeart/2008/layout/AlternatingHexagons"/>
    <dgm:cxn modelId="{5429721F-3DED-48FF-9EE9-B07B5DA8C4A3}" type="presOf" srcId="{913B8DF4-57F2-4C6A-A362-031CE3A7CFF2}" destId="{CFAF7D10-0B46-4080-8310-394DC250A218}" srcOrd="0" destOrd="0" presId="urn:microsoft.com/office/officeart/2008/layout/AlternatingHexagons"/>
    <dgm:cxn modelId="{5567DC05-A1B5-4FC1-A81E-9A14891A6990}" type="presOf" srcId="{F1D7A903-8A6B-4BCB-A997-AADA4DA828D2}" destId="{26D5AA7B-1DE1-431B-B0AB-271B122759BB}" srcOrd="0" destOrd="0" presId="urn:microsoft.com/office/officeart/2008/layout/AlternatingHexagons"/>
    <dgm:cxn modelId="{FF89AE9A-9377-4562-B57B-C334DAF735D2}" type="presOf" srcId="{63A0D9B6-FB60-456C-9DCF-4E5949BE1D29}" destId="{A1E06AEA-C613-45D3-B097-44C45743F49F}" srcOrd="0" destOrd="0" presId="urn:microsoft.com/office/officeart/2008/layout/AlternatingHexagons"/>
    <dgm:cxn modelId="{E11CA448-9C09-4794-8042-A8EE56E3795A}" type="presOf" srcId="{EC259D93-955B-46AE-AF7F-8C356D327A6D}" destId="{3722F5C7-2A1D-4328-8790-4A9E0D0023DA}" srcOrd="0" destOrd="0" presId="urn:microsoft.com/office/officeart/2008/layout/AlternatingHexagons"/>
    <dgm:cxn modelId="{EADC7085-B4D4-4936-8FB0-878253717809}" type="presOf" srcId="{9FDAF822-6894-4631-AAC8-5702E72E084F}" destId="{58047B47-6C5F-4FBF-8670-D405299DCB8E}" srcOrd="0" destOrd="0" presId="urn:microsoft.com/office/officeart/2008/layout/AlternatingHexagons"/>
    <dgm:cxn modelId="{C2C2909B-1237-4387-9219-3080E12D7CC3}" srcId="{913B8DF4-57F2-4C6A-A362-031CE3A7CFF2}" destId="{D2659845-52D4-41D8-8579-81415CA6CAE5}" srcOrd="2" destOrd="0" parTransId="{33D56E8C-FDB7-45D9-99F9-B2AE286FB9A0}" sibTransId="{093AAEB2-D7C1-40DA-835C-114F07466081}"/>
    <dgm:cxn modelId="{62AD11FA-C35E-4196-BD25-85B3E05E9EB0}" type="presOf" srcId="{093AAEB2-D7C1-40DA-835C-114F07466081}" destId="{CD73D526-109D-40AF-9981-82887695402A}" srcOrd="0" destOrd="0" presId="urn:microsoft.com/office/officeart/2008/layout/AlternatingHexagons"/>
    <dgm:cxn modelId="{520D92D8-C134-43A7-A88A-B93AF56F8E7A}" type="presParOf" srcId="{CFAF7D10-0B46-4080-8310-394DC250A218}" destId="{C0B680BB-9219-49F5-B264-CEAAFE4DA539}" srcOrd="0" destOrd="0" presId="urn:microsoft.com/office/officeart/2008/layout/AlternatingHexagons"/>
    <dgm:cxn modelId="{17B80DE5-60B4-40AA-8981-ED146C3839B8}" type="presParOf" srcId="{C0B680BB-9219-49F5-B264-CEAAFE4DA539}" destId="{3722F5C7-2A1D-4328-8790-4A9E0D0023DA}" srcOrd="0" destOrd="0" presId="urn:microsoft.com/office/officeart/2008/layout/AlternatingHexagons"/>
    <dgm:cxn modelId="{BDE5283F-6DAB-4AAE-A73F-8695E3473B27}" type="presParOf" srcId="{C0B680BB-9219-49F5-B264-CEAAFE4DA539}" destId="{E2451E54-39F0-4BE7-BCBC-23950DA5333C}" srcOrd="1" destOrd="0" presId="urn:microsoft.com/office/officeart/2008/layout/AlternatingHexagons"/>
    <dgm:cxn modelId="{D7894C24-5AF2-4B74-91D9-22E28C4B17A0}" type="presParOf" srcId="{C0B680BB-9219-49F5-B264-CEAAFE4DA539}" destId="{77755496-C9C2-493D-AA0E-CC0F26E579FE}" srcOrd="2" destOrd="0" presId="urn:microsoft.com/office/officeart/2008/layout/AlternatingHexagons"/>
    <dgm:cxn modelId="{76EB67D5-E482-4C0C-B789-E59EA8E465AC}" type="presParOf" srcId="{C0B680BB-9219-49F5-B264-CEAAFE4DA539}" destId="{4E6516D8-B866-469B-AA77-069A4E22B6F9}" srcOrd="3" destOrd="0" presId="urn:microsoft.com/office/officeart/2008/layout/AlternatingHexagons"/>
    <dgm:cxn modelId="{63631BA8-8C02-4BFC-8FC6-B2458E0D86F3}" type="presParOf" srcId="{C0B680BB-9219-49F5-B264-CEAAFE4DA539}" destId="{5F79E935-C363-4B8B-A568-CB553E602A09}" srcOrd="4" destOrd="0" presId="urn:microsoft.com/office/officeart/2008/layout/AlternatingHexagons"/>
    <dgm:cxn modelId="{DFA95F81-3D72-4624-968A-B42FC913070B}" type="presParOf" srcId="{CFAF7D10-0B46-4080-8310-394DC250A218}" destId="{B665C775-C7A1-479D-AD0C-4255386F3BD0}" srcOrd="1" destOrd="0" presId="urn:microsoft.com/office/officeart/2008/layout/AlternatingHexagons"/>
    <dgm:cxn modelId="{2E8D1CE7-2901-42D7-96AD-3872C47CEAA0}" type="presParOf" srcId="{CFAF7D10-0B46-4080-8310-394DC250A218}" destId="{51A46DF7-E20B-4E4F-A5B6-C9AE790FCE6F}" srcOrd="2" destOrd="0" presId="urn:microsoft.com/office/officeart/2008/layout/AlternatingHexagons"/>
    <dgm:cxn modelId="{42A1D93F-A3B7-4576-A9D4-E6A3294E8347}" type="presParOf" srcId="{51A46DF7-E20B-4E4F-A5B6-C9AE790FCE6F}" destId="{A1E06AEA-C613-45D3-B097-44C45743F49F}" srcOrd="0" destOrd="0" presId="urn:microsoft.com/office/officeart/2008/layout/AlternatingHexagons"/>
    <dgm:cxn modelId="{AD910BDD-649C-40CF-9007-802E3E51A2F9}" type="presParOf" srcId="{51A46DF7-E20B-4E4F-A5B6-C9AE790FCE6F}" destId="{5DC8EFA1-2027-4699-A0AD-E4DBC50486DD}" srcOrd="1" destOrd="0" presId="urn:microsoft.com/office/officeart/2008/layout/AlternatingHexagons"/>
    <dgm:cxn modelId="{2F7F64AB-0952-4467-8CE9-BDE8119E5F8A}" type="presParOf" srcId="{51A46DF7-E20B-4E4F-A5B6-C9AE790FCE6F}" destId="{E4716118-F4A8-4FB1-9CB4-11A542B3717B}" srcOrd="2" destOrd="0" presId="urn:microsoft.com/office/officeart/2008/layout/AlternatingHexagons"/>
    <dgm:cxn modelId="{7866D1D5-5D6F-4334-B3BF-4D007EAD7E69}" type="presParOf" srcId="{51A46DF7-E20B-4E4F-A5B6-C9AE790FCE6F}" destId="{783A7C3A-962E-4CFD-8E2C-6A8096A74631}" srcOrd="3" destOrd="0" presId="urn:microsoft.com/office/officeart/2008/layout/AlternatingHexagons"/>
    <dgm:cxn modelId="{DF59CF91-CB3B-4AB1-8269-F63948C6D21A}" type="presParOf" srcId="{51A46DF7-E20B-4E4F-A5B6-C9AE790FCE6F}" destId="{58047B47-6C5F-4FBF-8670-D405299DCB8E}" srcOrd="4" destOrd="0" presId="urn:microsoft.com/office/officeart/2008/layout/AlternatingHexagons"/>
    <dgm:cxn modelId="{85C4B485-4796-4C17-B773-1D76107AA1DB}" type="presParOf" srcId="{CFAF7D10-0B46-4080-8310-394DC250A218}" destId="{CDE2E3A4-D6ED-4514-80BC-DCA8DAACC2B1}" srcOrd="3" destOrd="0" presId="urn:microsoft.com/office/officeart/2008/layout/AlternatingHexagons"/>
    <dgm:cxn modelId="{057D5014-5258-4709-AD2B-4D549F444F39}" type="presParOf" srcId="{CFAF7D10-0B46-4080-8310-394DC250A218}" destId="{CFA8269E-736D-49EA-A10E-F51809237784}" srcOrd="4" destOrd="0" presId="urn:microsoft.com/office/officeart/2008/layout/AlternatingHexagons"/>
    <dgm:cxn modelId="{5D01F04B-318D-490E-89AF-5F5962F6D421}" type="presParOf" srcId="{CFA8269E-736D-49EA-A10E-F51809237784}" destId="{7BBD62F9-D709-4EFC-993F-CBEE97BDF378}" srcOrd="0" destOrd="0" presId="urn:microsoft.com/office/officeart/2008/layout/AlternatingHexagons"/>
    <dgm:cxn modelId="{73ED4A1F-A4C5-412C-9B93-C16968A6EE56}" type="presParOf" srcId="{CFA8269E-736D-49EA-A10E-F51809237784}" destId="{9791DA46-8388-46BF-8273-0A0BA091FBD5}" srcOrd="1" destOrd="0" presId="urn:microsoft.com/office/officeart/2008/layout/AlternatingHexagons"/>
    <dgm:cxn modelId="{58DF25D9-29EF-4303-AC92-5C3736B31110}" type="presParOf" srcId="{CFA8269E-736D-49EA-A10E-F51809237784}" destId="{716E1A01-026B-4764-9040-4D7ACB14C09D}" srcOrd="2" destOrd="0" presId="urn:microsoft.com/office/officeart/2008/layout/AlternatingHexagons"/>
    <dgm:cxn modelId="{1D47C26D-A500-4ECD-9413-A5C455095663}" type="presParOf" srcId="{CFA8269E-736D-49EA-A10E-F51809237784}" destId="{6D0495FD-6D8E-446A-9DA8-4CFB2645EE61}" srcOrd="3" destOrd="0" presId="urn:microsoft.com/office/officeart/2008/layout/AlternatingHexagons"/>
    <dgm:cxn modelId="{DB433D6F-EDD0-4C8A-86A4-2DF6518A54FF}" type="presParOf" srcId="{CFA8269E-736D-49EA-A10E-F51809237784}" destId="{CD73D526-109D-40AF-9981-82887695402A}" srcOrd="4" destOrd="0" presId="urn:microsoft.com/office/officeart/2008/layout/AlternatingHexagons"/>
    <dgm:cxn modelId="{8B35D177-F59A-4619-8653-19312237897F}" type="presParOf" srcId="{CFAF7D10-0B46-4080-8310-394DC250A218}" destId="{EDF499BB-E7AB-4DC8-BFD5-C46AE26920DF}" srcOrd="5" destOrd="0" presId="urn:microsoft.com/office/officeart/2008/layout/AlternatingHexagons"/>
    <dgm:cxn modelId="{8F44227D-A5A2-4CE4-B9C4-85CC40626D99}" type="presParOf" srcId="{CFAF7D10-0B46-4080-8310-394DC250A218}" destId="{43CF47A8-A986-459D-AB60-4D74DE6CCCBA}" srcOrd="6" destOrd="0" presId="urn:microsoft.com/office/officeart/2008/layout/AlternatingHexagons"/>
    <dgm:cxn modelId="{E40E8E15-1CD4-450A-9E1C-AD6D7453F1B6}" type="presParOf" srcId="{43CF47A8-A986-459D-AB60-4D74DE6CCCBA}" destId="{26D5AA7B-1DE1-431B-B0AB-271B122759BB}" srcOrd="0" destOrd="0" presId="urn:microsoft.com/office/officeart/2008/layout/AlternatingHexagons"/>
    <dgm:cxn modelId="{EB465158-903C-4887-9FF0-31506543DC82}" type="presParOf" srcId="{43CF47A8-A986-459D-AB60-4D74DE6CCCBA}" destId="{D0E935BC-5121-4C5B-B0E8-FA82CCDC2488}" srcOrd="1" destOrd="0" presId="urn:microsoft.com/office/officeart/2008/layout/AlternatingHexagons"/>
    <dgm:cxn modelId="{B906447D-239B-4E3F-B390-B643C6A428A3}" type="presParOf" srcId="{43CF47A8-A986-459D-AB60-4D74DE6CCCBA}" destId="{10B6FDDA-B97D-4022-B993-E032CB95D509}" srcOrd="2" destOrd="0" presId="urn:microsoft.com/office/officeart/2008/layout/AlternatingHexagons"/>
    <dgm:cxn modelId="{ABD48FA6-84F7-405F-AF39-EA638E063AF5}" type="presParOf" srcId="{43CF47A8-A986-459D-AB60-4D74DE6CCCBA}" destId="{F3EB143A-84D9-4827-B038-11EB116746B8}" srcOrd="3" destOrd="0" presId="urn:microsoft.com/office/officeart/2008/layout/AlternatingHexagons"/>
    <dgm:cxn modelId="{4378F730-209C-4E7B-8AB2-43FC1DAE151C}" type="presParOf" srcId="{43CF47A8-A986-459D-AB60-4D74DE6CCCBA}" destId="{42CBAFCC-5E03-464E-9F85-A4D5A5928F93}" srcOrd="4" destOrd="0" presId="urn:microsoft.com/office/officeart/2008/layout/AlternatingHexagons"/>
  </dgm:cxnLst>
  <dgm:bg>
    <a:gradFill>
      <a:gsLst>
        <a:gs pos="28000">
          <a:schemeClr val="bg1"/>
        </a:gs>
        <a:gs pos="100000">
          <a:schemeClr val="tx2">
            <a:lumMod val="20000"/>
            <a:lumOff val="80000"/>
          </a:schemeClr>
        </a:gs>
      </a:gsLst>
      <a:lin ang="16200000" scaled="0"/>
    </a:gradFill>
    <a:effectLst>
      <a:glow>
        <a:schemeClr val="accent1">
          <a:lumMod val="40000"/>
          <a:lumOff val="60000"/>
        </a:schemeClr>
      </a:glow>
      <a:softEdge rad="88900"/>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FA2D4D-626C-4319-AF40-643A847D09A9}" type="doc">
      <dgm:prSet loTypeId="urn:microsoft.com/office/officeart/2005/8/layout/vList3" loCatId="picture" qsTypeId="urn:microsoft.com/office/officeart/2005/8/quickstyle/simple1" qsCatId="simple" csTypeId="urn:microsoft.com/office/officeart/2005/8/colors/accent1_2" csCatId="accent1" phldr="1"/>
      <dgm:spPr/>
    </dgm:pt>
    <dgm:pt modelId="{D1C0F95D-15FC-4AAE-8CB1-B92395C7D93D}">
      <dgm:prSet phldrT="[Text]"/>
      <dgm:spPr>
        <a:solidFill>
          <a:schemeClr val="accent2"/>
        </a:solidFill>
      </dgm:spPr>
      <dgm:t>
        <a:bodyPr/>
        <a:lstStyle/>
        <a:p>
          <a:r>
            <a:rPr lang="en-US" b="1" spc="20" dirty="0" smtClean="0">
              <a:latin typeface="Perpetua" panose="02020502060401020303" pitchFamily="18" charset="0"/>
              <a:cs typeface="Arial"/>
            </a:rPr>
            <a:t>Diploma in Pharmacy</a:t>
          </a:r>
        </a:p>
        <a:p>
          <a:r>
            <a:rPr lang="en-US" b="1" spc="20" dirty="0" smtClean="0">
              <a:latin typeface="Perpetua" panose="02020502060401020303" pitchFamily="18" charset="0"/>
              <a:cs typeface="Arial"/>
            </a:rPr>
            <a:t>(Intake 60)</a:t>
          </a:r>
          <a:endParaRPr lang="en-US" dirty="0"/>
        </a:p>
      </dgm:t>
    </dgm:pt>
    <dgm:pt modelId="{4532B6DC-3CB0-4DEB-B219-F8973DD830E9}" type="parTrans" cxnId="{6D1B608C-C4D0-41CA-B1C2-17774D74922C}">
      <dgm:prSet/>
      <dgm:spPr/>
      <dgm:t>
        <a:bodyPr/>
        <a:lstStyle/>
        <a:p>
          <a:endParaRPr lang="en-US"/>
        </a:p>
      </dgm:t>
    </dgm:pt>
    <dgm:pt modelId="{C15D5E97-F8D2-4C95-B9B7-DAAF0E042F6F}" type="sibTrans" cxnId="{6D1B608C-C4D0-41CA-B1C2-17774D74922C}">
      <dgm:prSet/>
      <dgm:spPr/>
      <dgm:t>
        <a:bodyPr/>
        <a:lstStyle/>
        <a:p>
          <a:endParaRPr lang="en-US"/>
        </a:p>
      </dgm:t>
    </dgm:pt>
    <dgm:pt modelId="{2FBC1DCF-54FE-461E-8FDD-9D43709025F4}">
      <dgm:prSet phldrT="[Text]"/>
      <dgm:spPr>
        <a:solidFill>
          <a:schemeClr val="accent2"/>
        </a:solidFill>
      </dgm:spPr>
      <dgm:t>
        <a:bodyPr/>
        <a:lstStyle/>
        <a:p>
          <a:r>
            <a:rPr lang="en-US" b="1" spc="20" dirty="0" smtClean="0">
              <a:latin typeface="Perpetua" panose="02020502060401020303" pitchFamily="18" charset="0"/>
              <a:cs typeface="Arial"/>
            </a:rPr>
            <a:t>Bachelor of Pharmacy</a:t>
          </a:r>
        </a:p>
        <a:p>
          <a:r>
            <a:rPr lang="en-US" b="1" spc="20" dirty="0" smtClean="0">
              <a:latin typeface="Perpetua" panose="02020502060401020303" pitchFamily="18" charset="0"/>
              <a:cs typeface="Arial"/>
            </a:rPr>
            <a:t>(Intake 100)</a:t>
          </a:r>
          <a:endParaRPr lang="en-US" dirty="0"/>
        </a:p>
      </dgm:t>
    </dgm:pt>
    <dgm:pt modelId="{ADA4D8CD-2EBB-4534-B10A-2B42773A1247}" type="parTrans" cxnId="{7A1EE082-87DF-4E26-9646-B1C1138BD222}">
      <dgm:prSet/>
      <dgm:spPr/>
      <dgm:t>
        <a:bodyPr/>
        <a:lstStyle/>
        <a:p>
          <a:endParaRPr lang="en-US"/>
        </a:p>
      </dgm:t>
    </dgm:pt>
    <dgm:pt modelId="{CFCAF3E2-04E4-4BA7-A9BD-346DD5C3C465}" type="sibTrans" cxnId="{7A1EE082-87DF-4E26-9646-B1C1138BD222}">
      <dgm:prSet/>
      <dgm:spPr/>
      <dgm:t>
        <a:bodyPr/>
        <a:lstStyle/>
        <a:p>
          <a:endParaRPr lang="en-US"/>
        </a:p>
      </dgm:t>
    </dgm:pt>
    <dgm:pt modelId="{5C4DD048-D756-4F25-9787-DEEF4623B461}">
      <dgm:prSet phldrT="[Text]"/>
      <dgm:spPr>
        <a:solidFill>
          <a:schemeClr val="accent2"/>
        </a:solidFill>
      </dgm:spPr>
      <dgm:t>
        <a:bodyPr/>
        <a:lstStyle/>
        <a:p>
          <a:r>
            <a:rPr lang="en-US" b="1" spc="20" dirty="0" smtClean="0">
              <a:latin typeface="Perpetua" panose="02020502060401020303" pitchFamily="18" charset="0"/>
              <a:cs typeface="Arial"/>
            </a:rPr>
            <a:t>Master of Pharmacy</a:t>
          </a:r>
        </a:p>
        <a:p>
          <a:r>
            <a:rPr lang="en-US" b="1" spc="20" dirty="0" smtClean="0">
              <a:latin typeface="Perpetua" panose="02020502060401020303" pitchFamily="18" charset="0"/>
              <a:cs typeface="Arial"/>
            </a:rPr>
            <a:t>(Intake 48)</a:t>
          </a:r>
          <a:endParaRPr lang="en-US" dirty="0"/>
        </a:p>
      </dgm:t>
    </dgm:pt>
    <dgm:pt modelId="{9CB6431C-6068-45F0-A249-067F33CA94FC}" type="parTrans" cxnId="{CA01FED5-A37C-4678-9F26-FC5739583235}">
      <dgm:prSet/>
      <dgm:spPr/>
      <dgm:t>
        <a:bodyPr/>
        <a:lstStyle/>
        <a:p>
          <a:endParaRPr lang="en-US"/>
        </a:p>
      </dgm:t>
    </dgm:pt>
    <dgm:pt modelId="{892DFD6A-4250-4556-9316-1FDC9F92BE05}" type="sibTrans" cxnId="{CA01FED5-A37C-4678-9F26-FC5739583235}">
      <dgm:prSet/>
      <dgm:spPr/>
      <dgm:t>
        <a:bodyPr/>
        <a:lstStyle/>
        <a:p>
          <a:endParaRPr lang="en-US"/>
        </a:p>
      </dgm:t>
    </dgm:pt>
    <dgm:pt modelId="{E87E3E3B-3F4A-453F-86CF-685A85BA66F2}" type="pres">
      <dgm:prSet presAssocID="{51FA2D4D-626C-4319-AF40-643A847D09A9}" presName="linearFlow" presStyleCnt="0">
        <dgm:presLayoutVars>
          <dgm:dir/>
          <dgm:resizeHandles val="exact"/>
        </dgm:presLayoutVars>
      </dgm:prSet>
      <dgm:spPr/>
    </dgm:pt>
    <dgm:pt modelId="{9EF0CD98-E4A2-4589-8F3E-B89593383434}" type="pres">
      <dgm:prSet presAssocID="{D1C0F95D-15FC-4AAE-8CB1-B92395C7D93D}" presName="composite" presStyleCnt="0"/>
      <dgm:spPr/>
    </dgm:pt>
    <dgm:pt modelId="{3A49CC41-1CC4-4559-9DF4-84D1184193F9}" type="pres">
      <dgm:prSet presAssocID="{D1C0F95D-15FC-4AAE-8CB1-B92395C7D93D}" presName="imgShp" presStyleLbl="fgImgPlace1" presStyleIdx="0" presStyleCnt="3"/>
      <dgm:spPr>
        <a:solidFill>
          <a:srgbClr val="002060"/>
        </a:solidFill>
      </dgm:spPr>
    </dgm:pt>
    <dgm:pt modelId="{05B38125-AFC6-424B-954E-82292FA2BFA4}" type="pres">
      <dgm:prSet presAssocID="{D1C0F95D-15FC-4AAE-8CB1-B92395C7D93D}" presName="txShp" presStyleLbl="node1" presStyleIdx="0" presStyleCnt="3">
        <dgm:presLayoutVars>
          <dgm:bulletEnabled val="1"/>
        </dgm:presLayoutVars>
      </dgm:prSet>
      <dgm:spPr/>
      <dgm:t>
        <a:bodyPr/>
        <a:lstStyle/>
        <a:p>
          <a:endParaRPr lang="en-US"/>
        </a:p>
      </dgm:t>
    </dgm:pt>
    <dgm:pt modelId="{2AB1DD4C-C7C3-4FDE-BC28-A19F53EFD343}" type="pres">
      <dgm:prSet presAssocID="{C15D5E97-F8D2-4C95-B9B7-DAAF0E042F6F}" presName="spacing" presStyleCnt="0"/>
      <dgm:spPr/>
    </dgm:pt>
    <dgm:pt modelId="{9D6D79A1-5144-4ACC-90D5-3C40CCC9BCA7}" type="pres">
      <dgm:prSet presAssocID="{2FBC1DCF-54FE-461E-8FDD-9D43709025F4}" presName="composite" presStyleCnt="0"/>
      <dgm:spPr/>
    </dgm:pt>
    <dgm:pt modelId="{60EC1898-AA85-4D70-9559-31F9AA2081E3}" type="pres">
      <dgm:prSet presAssocID="{2FBC1DCF-54FE-461E-8FDD-9D43709025F4}" presName="imgShp" presStyleLbl="fgImgPlace1" presStyleIdx="1" presStyleCnt="3"/>
      <dgm:spPr>
        <a:solidFill>
          <a:srgbClr val="002060"/>
        </a:solidFill>
      </dgm:spPr>
    </dgm:pt>
    <dgm:pt modelId="{DCC3EA5B-8356-40A6-8C9E-3FE759F817DE}" type="pres">
      <dgm:prSet presAssocID="{2FBC1DCF-54FE-461E-8FDD-9D43709025F4}" presName="txShp" presStyleLbl="node1" presStyleIdx="1" presStyleCnt="3">
        <dgm:presLayoutVars>
          <dgm:bulletEnabled val="1"/>
        </dgm:presLayoutVars>
      </dgm:prSet>
      <dgm:spPr/>
      <dgm:t>
        <a:bodyPr/>
        <a:lstStyle/>
        <a:p>
          <a:endParaRPr lang="en-US"/>
        </a:p>
      </dgm:t>
    </dgm:pt>
    <dgm:pt modelId="{60CB8F1E-B79F-4352-988C-BB294177334C}" type="pres">
      <dgm:prSet presAssocID="{CFCAF3E2-04E4-4BA7-A9BD-346DD5C3C465}" presName="spacing" presStyleCnt="0"/>
      <dgm:spPr/>
    </dgm:pt>
    <dgm:pt modelId="{45C99A25-A638-4711-AE8A-5644F7214F21}" type="pres">
      <dgm:prSet presAssocID="{5C4DD048-D756-4F25-9787-DEEF4623B461}" presName="composite" presStyleCnt="0"/>
      <dgm:spPr/>
    </dgm:pt>
    <dgm:pt modelId="{B7AF59C1-ED3E-48D4-9B2A-96066460ED49}" type="pres">
      <dgm:prSet presAssocID="{5C4DD048-D756-4F25-9787-DEEF4623B461}" presName="imgShp" presStyleLbl="fgImgPlace1" presStyleIdx="2" presStyleCnt="3"/>
      <dgm:spPr>
        <a:solidFill>
          <a:srgbClr val="002060"/>
        </a:solidFill>
      </dgm:spPr>
    </dgm:pt>
    <dgm:pt modelId="{534722F4-AB0E-4BED-884C-FFB8CFFB51B3}" type="pres">
      <dgm:prSet presAssocID="{5C4DD048-D756-4F25-9787-DEEF4623B461}" presName="txShp" presStyleLbl="node1" presStyleIdx="2" presStyleCnt="3">
        <dgm:presLayoutVars>
          <dgm:bulletEnabled val="1"/>
        </dgm:presLayoutVars>
      </dgm:prSet>
      <dgm:spPr/>
      <dgm:t>
        <a:bodyPr/>
        <a:lstStyle/>
        <a:p>
          <a:endParaRPr lang="en-US"/>
        </a:p>
      </dgm:t>
    </dgm:pt>
  </dgm:ptLst>
  <dgm:cxnLst>
    <dgm:cxn modelId="{6D1B608C-C4D0-41CA-B1C2-17774D74922C}" srcId="{51FA2D4D-626C-4319-AF40-643A847D09A9}" destId="{D1C0F95D-15FC-4AAE-8CB1-B92395C7D93D}" srcOrd="0" destOrd="0" parTransId="{4532B6DC-3CB0-4DEB-B219-F8973DD830E9}" sibTransId="{C15D5E97-F8D2-4C95-B9B7-DAAF0E042F6F}"/>
    <dgm:cxn modelId="{2AE8BC30-DB0E-40AD-A6B5-4B4CD2047008}" type="presOf" srcId="{D1C0F95D-15FC-4AAE-8CB1-B92395C7D93D}" destId="{05B38125-AFC6-424B-954E-82292FA2BFA4}" srcOrd="0" destOrd="0" presId="urn:microsoft.com/office/officeart/2005/8/layout/vList3"/>
    <dgm:cxn modelId="{CA01FED5-A37C-4678-9F26-FC5739583235}" srcId="{51FA2D4D-626C-4319-AF40-643A847D09A9}" destId="{5C4DD048-D756-4F25-9787-DEEF4623B461}" srcOrd="2" destOrd="0" parTransId="{9CB6431C-6068-45F0-A249-067F33CA94FC}" sibTransId="{892DFD6A-4250-4556-9316-1FDC9F92BE05}"/>
    <dgm:cxn modelId="{586FB78B-E660-4AE6-A057-FFF78D77866C}" type="presOf" srcId="{5C4DD048-D756-4F25-9787-DEEF4623B461}" destId="{534722F4-AB0E-4BED-884C-FFB8CFFB51B3}" srcOrd="0" destOrd="0" presId="urn:microsoft.com/office/officeart/2005/8/layout/vList3"/>
    <dgm:cxn modelId="{79295360-9EDD-4293-906E-C89F4B40B4AD}" type="presOf" srcId="{2FBC1DCF-54FE-461E-8FDD-9D43709025F4}" destId="{DCC3EA5B-8356-40A6-8C9E-3FE759F817DE}" srcOrd="0" destOrd="0" presId="urn:microsoft.com/office/officeart/2005/8/layout/vList3"/>
    <dgm:cxn modelId="{7A1EE082-87DF-4E26-9646-B1C1138BD222}" srcId="{51FA2D4D-626C-4319-AF40-643A847D09A9}" destId="{2FBC1DCF-54FE-461E-8FDD-9D43709025F4}" srcOrd="1" destOrd="0" parTransId="{ADA4D8CD-2EBB-4534-B10A-2B42773A1247}" sibTransId="{CFCAF3E2-04E4-4BA7-A9BD-346DD5C3C465}"/>
    <dgm:cxn modelId="{27B39C1C-306E-4DF5-9F48-D2CC5565BF59}" type="presOf" srcId="{51FA2D4D-626C-4319-AF40-643A847D09A9}" destId="{E87E3E3B-3F4A-453F-86CF-685A85BA66F2}" srcOrd="0" destOrd="0" presId="urn:microsoft.com/office/officeart/2005/8/layout/vList3"/>
    <dgm:cxn modelId="{5BFDC1E2-A5D6-4E13-8441-EEC440E85C04}" type="presParOf" srcId="{E87E3E3B-3F4A-453F-86CF-685A85BA66F2}" destId="{9EF0CD98-E4A2-4589-8F3E-B89593383434}" srcOrd="0" destOrd="0" presId="urn:microsoft.com/office/officeart/2005/8/layout/vList3"/>
    <dgm:cxn modelId="{2900F47E-227B-481A-99D2-C66D076F976A}" type="presParOf" srcId="{9EF0CD98-E4A2-4589-8F3E-B89593383434}" destId="{3A49CC41-1CC4-4559-9DF4-84D1184193F9}" srcOrd="0" destOrd="0" presId="urn:microsoft.com/office/officeart/2005/8/layout/vList3"/>
    <dgm:cxn modelId="{10796D87-E648-4469-B6E0-5801DF7B944A}" type="presParOf" srcId="{9EF0CD98-E4A2-4589-8F3E-B89593383434}" destId="{05B38125-AFC6-424B-954E-82292FA2BFA4}" srcOrd="1" destOrd="0" presId="urn:microsoft.com/office/officeart/2005/8/layout/vList3"/>
    <dgm:cxn modelId="{17FA1EAA-8E8A-4805-AC7D-0A31E248311F}" type="presParOf" srcId="{E87E3E3B-3F4A-453F-86CF-685A85BA66F2}" destId="{2AB1DD4C-C7C3-4FDE-BC28-A19F53EFD343}" srcOrd="1" destOrd="0" presId="urn:microsoft.com/office/officeart/2005/8/layout/vList3"/>
    <dgm:cxn modelId="{4AE3AF26-E9A6-4B4E-9108-FF3FEE8B18FE}" type="presParOf" srcId="{E87E3E3B-3F4A-453F-86CF-685A85BA66F2}" destId="{9D6D79A1-5144-4ACC-90D5-3C40CCC9BCA7}" srcOrd="2" destOrd="0" presId="urn:microsoft.com/office/officeart/2005/8/layout/vList3"/>
    <dgm:cxn modelId="{531B60CD-D53F-437B-B410-C2329ED1B34D}" type="presParOf" srcId="{9D6D79A1-5144-4ACC-90D5-3C40CCC9BCA7}" destId="{60EC1898-AA85-4D70-9559-31F9AA2081E3}" srcOrd="0" destOrd="0" presId="urn:microsoft.com/office/officeart/2005/8/layout/vList3"/>
    <dgm:cxn modelId="{C515AEF0-8EA5-4A15-A7E5-54B7F6216350}" type="presParOf" srcId="{9D6D79A1-5144-4ACC-90D5-3C40CCC9BCA7}" destId="{DCC3EA5B-8356-40A6-8C9E-3FE759F817DE}" srcOrd="1" destOrd="0" presId="urn:microsoft.com/office/officeart/2005/8/layout/vList3"/>
    <dgm:cxn modelId="{3F3D5223-134F-4CDA-B449-52F5263A6EE3}" type="presParOf" srcId="{E87E3E3B-3F4A-453F-86CF-685A85BA66F2}" destId="{60CB8F1E-B79F-4352-988C-BB294177334C}" srcOrd="3" destOrd="0" presId="urn:microsoft.com/office/officeart/2005/8/layout/vList3"/>
    <dgm:cxn modelId="{05F35994-B087-4C1A-8ACC-B1A5451D46D8}" type="presParOf" srcId="{E87E3E3B-3F4A-453F-86CF-685A85BA66F2}" destId="{45C99A25-A638-4711-AE8A-5644F7214F21}" srcOrd="4" destOrd="0" presId="urn:microsoft.com/office/officeart/2005/8/layout/vList3"/>
    <dgm:cxn modelId="{EF1F561C-30E6-445E-9CB4-B73DD8898063}" type="presParOf" srcId="{45C99A25-A638-4711-AE8A-5644F7214F21}" destId="{B7AF59C1-ED3E-48D4-9B2A-96066460ED49}" srcOrd="0" destOrd="0" presId="urn:microsoft.com/office/officeart/2005/8/layout/vList3"/>
    <dgm:cxn modelId="{9D184191-6DE3-41A9-8269-68C16C221EAA}" type="presParOf" srcId="{45C99A25-A638-4711-AE8A-5644F7214F21}" destId="{534722F4-AB0E-4BED-884C-FFB8CFFB51B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8DCE10-9D3A-443E-9D2A-54D3903F945E}"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776A798A-1F7F-4C51-8FC8-3A0E86C26C59}">
      <dgm:prSet phldrT="[Text]" custT="1"/>
      <dgm:spPr>
        <a:gradFill rotWithShape="0">
          <a:gsLst>
            <a:gs pos="28000">
              <a:srgbClr val="00B050"/>
            </a:gs>
            <a:gs pos="100000">
              <a:schemeClr val="tx2"/>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800" b="1" dirty="0" err="1" smtClean="0">
              <a:latin typeface="Perpetua" panose="02020502060401020303" pitchFamily="18" charset="0"/>
              <a:cs typeface="Arial" panose="020B0604020202020204" pitchFamily="34" charset="0"/>
            </a:rPr>
            <a:t>Pharmaco</a:t>
          </a:r>
          <a:r>
            <a:rPr lang="en-US" sz="1800" b="1" dirty="0" smtClean="0">
              <a:latin typeface="Perpetua" panose="02020502060401020303" pitchFamily="18" charset="0"/>
              <a:cs typeface="Arial" panose="020B0604020202020204" pitchFamily="34" charset="0"/>
            </a:rPr>
            <a:t>-vigilance </a:t>
          </a:r>
          <a:r>
            <a:rPr lang="en-US" sz="1800" b="1" dirty="0">
              <a:latin typeface="Perpetua" panose="02020502060401020303" pitchFamily="18" charset="0"/>
              <a:cs typeface="Arial" panose="020B0604020202020204" pitchFamily="34" charset="0"/>
            </a:rPr>
            <a:t>and </a:t>
          </a:r>
        </a:p>
        <a:p>
          <a:r>
            <a:rPr lang="en-US" sz="1800" b="1" dirty="0">
              <a:latin typeface="Perpetua" panose="02020502060401020303" pitchFamily="18" charset="0"/>
              <a:cs typeface="Arial" panose="020B0604020202020204" pitchFamily="34" charset="0"/>
            </a:rPr>
            <a:t>BPS</a:t>
          </a:r>
        </a:p>
      </dgm:t>
    </dgm:pt>
    <dgm:pt modelId="{7DE5DE3D-506F-43D4-B619-22870367C8B7}" type="parTrans" cxnId="{B501522A-5960-449B-9D6F-908DD6D0FE6B}">
      <dgm:prSet/>
      <dgm:spPr/>
      <dgm:t>
        <a:bodyPr/>
        <a:lstStyle/>
        <a:p>
          <a:endParaRPr lang="en-US"/>
        </a:p>
      </dgm:t>
    </dgm:pt>
    <dgm:pt modelId="{7739663B-CFE2-4A1C-8902-32CC7F5D9696}" type="sibTrans" cxnId="{B501522A-5960-449B-9D6F-908DD6D0FE6B}">
      <dgm:prSet/>
      <dgm:spPr/>
      <dgm:t>
        <a:bodyPr/>
        <a:lstStyle/>
        <a:p>
          <a:endParaRPr lang="en-US"/>
        </a:p>
      </dgm:t>
    </dgm:pt>
    <dgm:pt modelId="{7F9070E4-5154-4A4B-A6B1-9B82A5ABB063}">
      <dgm:prSet phldrT="[Text]" custT="1"/>
      <dgm:spPr>
        <a:gradFill rotWithShape="0">
          <a:gsLst>
            <a:gs pos="28000">
              <a:srgbClr val="00B050"/>
            </a:gs>
            <a:gs pos="100000">
              <a:srgbClr val="002060"/>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800" b="1" dirty="0">
              <a:latin typeface="Perpetua" panose="02020502060401020303" pitchFamily="18" charset="0"/>
              <a:cs typeface="Arial" panose="020B0604020202020204" pitchFamily="34" charset="0"/>
            </a:rPr>
            <a:t>Medical Coding and Clinical Trial</a:t>
          </a:r>
        </a:p>
      </dgm:t>
    </dgm:pt>
    <dgm:pt modelId="{39F8A28B-FB26-40BF-BFAC-B1443D66F6AB}" type="parTrans" cxnId="{AEEED807-D86D-412D-BD38-BF1427E0C8F6}">
      <dgm:prSet/>
      <dgm:spPr/>
      <dgm:t>
        <a:bodyPr/>
        <a:lstStyle/>
        <a:p>
          <a:endParaRPr lang="en-US"/>
        </a:p>
      </dgm:t>
    </dgm:pt>
    <dgm:pt modelId="{2A0D3CD9-5534-414F-A8F4-B15DAED5F9D5}" type="sibTrans" cxnId="{AEEED807-D86D-412D-BD38-BF1427E0C8F6}">
      <dgm:prSet/>
      <dgm:spPr/>
      <dgm:t>
        <a:bodyPr/>
        <a:lstStyle/>
        <a:p>
          <a:endParaRPr lang="en-US"/>
        </a:p>
      </dgm:t>
    </dgm:pt>
    <dgm:pt modelId="{01641361-A878-43EF-BFB9-EA8F08B8B62E}">
      <dgm:prSet phldrT="[Text]" custT="1"/>
      <dgm:spPr>
        <a:gradFill rotWithShape="0">
          <a:gsLst>
            <a:gs pos="28000">
              <a:srgbClr val="00B050"/>
            </a:gs>
            <a:gs pos="100000">
              <a:srgbClr val="002060"/>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800" b="1" dirty="0" smtClean="0">
              <a:latin typeface="Perpetua" panose="02020502060401020303" pitchFamily="18" charset="0"/>
              <a:cs typeface="Arial" panose="020B0604020202020204" pitchFamily="34" charset="0"/>
            </a:rPr>
            <a:t>Sales </a:t>
          </a:r>
          <a:r>
            <a:rPr lang="en-US" sz="1800" b="1" dirty="0">
              <a:latin typeface="Perpetua" panose="02020502060401020303" pitchFamily="18" charset="0"/>
              <a:cs typeface="Arial" panose="020B0604020202020204" pitchFamily="34" charset="0"/>
            </a:rPr>
            <a:t>and Marketing</a:t>
          </a:r>
        </a:p>
      </dgm:t>
    </dgm:pt>
    <dgm:pt modelId="{710767CC-4509-49A9-A539-494DFD9C3F23}" type="parTrans" cxnId="{B1C40F74-3D78-44E8-B1B2-A95430DC5A5A}">
      <dgm:prSet/>
      <dgm:spPr/>
      <dgm:t>
        <a:bodyPr/>
        <a:lstStyle/>
        <a:p>
          <a:endParaRPr lang="en-US"/>
        </a:p>
      </dgm:t>
    </dgm:pt>
    <dgm:pt modelId="{595A2C3B-3624-4E85-9737-26AD2EFB346C}" type="sibTrans" cxnId="{B1C40F74-3D78-44E8-B1B2-A95430DC5A5A}">
      <dgm:prSet/>
      <dgm:spPr/>
      <dgm:t>
        <a:bodyPr/>
        <a:lstStyle/>
        <a:p>
          <a:endParaRPr lang="en-US"/>
        </a:p>
      </dgm:t>
    </dgm:pt>
    <dgm:pt modelId="{3EE42CA7-EFDB-423B-9B78-9609E82C85E1}">
      <dgm:prSet phldrT="[Text]"/>
      <dgm:spPr>
        <a:gradFill rotWithShape="0">
          <a:gsLst>
            <a:gs pos="28000">
              <a:srgbClr val="00B050"/>
            </a:gs>
            <a:gs pos="100000">
              <a:schemeClr val="tx2"/>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a:latin typeface="Perpetua" panose="02020502060401020303" pitchFamily="18" charset="0"/>
              <a:cs typeface="Arial" panose="020B0604020202020204" pitchFamily="34" charset="0"/>
            </a:rPr>
            <a:t>Core Pharmacy &amp; Production</a:t>
          </a:r>
        </a:p>
      </dgm:t>
    </dgm:pt>
    <dgm:pt modelId="{0B4EB7F5-174C-45D9-B96F-5C0DA0A20831}" type="parTrans" cxnId="{5046A185-9834-41B0-A426-EB66E9AC17F8}">
      <dgm:prSet/>
      <dgm:spPr/>
      <dgm:t>
        <a:bodyPr/>
        <a:lstStyle/>
        <a:p>
          <a:endParaRPr lang="en-US"/>
        </a:p>
      </dgm:t>
    </dgm:pt>
    <dgm:pt modelId="{AC59ACF1-3F79-428C-887A-CD3687D335C1}" type="sibTrans" cxnId="{5046A185-9834-41B0-A426-EB66E9AC17F8}">
      <dgm:prSet/>
      <dgm:spPr/>
      <dgm:t>
        <a:bodyPr/>
        <a:lstStyle/>
        <a:p>
          <a:endParaRPr lang="en-US"/>
        </a:p>
      </dgm:t>
    </dgm:pt>
    <dgm:pt modelId="{4925AF60-FA20-47C4-AE3D-D78AF518DB55}">
      <dgm:prSet phldrT="[Text]" custT="1"/>
      <dgm:spPr>
        <a:gradFill rotWithShape="0">
          <a:gsLst>
            <a:gs pos="28000">
              <a:srgbClr val="00B050"/>
            </a:gs>
            <a:gs pos="100000">
              <a:schemeClr val="tx2"/>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800" b="1" dirty="0">
              <a:latin typeface="Perpetua" panose="02020502060401020303" pitchFamily="18" charset="0"/>
              <a:cs typeface="Arial" panose="020B0604020202020204" pitchFamily="34" charset="0"/>
            </a:rPr>
            <a:t>Quality Control</a:t>
          </a:r>
        </a:p>
      </dgm:t>
    </dgm:pt>
    <dgm:pt modelId="{1ADF1270-3A89-456A-9448-DB9D2A929D8B}" type="parTrans" cxnId="{8E3E9C02-8674-4FBA-9F0B-9164A1514AF3}">
      <dgm:prSet/>
      <dgm:spPr/>
      <dgm:t>
        <a:bodyPr/>
        <a:lstStyle/>
        <a:p>
          <a:endParaRPr lang="en-US"/>
        </a:p>
      </dgm:t>
    </dgm:pt>
    <dgm:pt modelId="{8A20ABA0-658D-4EBD-94D8-00788234C9CD}" type="sibTrans" cxnId="{8E3E9C02-8674-4FBA-9F0B-9164A1514AF3}">
      <dgm:prSet/>
      <dgm:spPr/>
      <dgm:t>
        <a:bodyPr/>
        <a:lstStyle/>
        <a:p>
          <a:endParaRPr lang="en-US"/>
        </a:p>
      </dgm:t>
    </dgm:pt>
    <dgm:pt modelId="{F5EDA0F5-519F-4048-8CBD-79E2EB7EB7C0}">
      <dgm:prSet phldrT="[Text]" custT="1">
        <dgm:style>
          <a:lnRef idx="3">
            <a:schemeClr val="lt1"/>
          </a:lnRef>
          <a:fillRef idx="1">
            <a:schemeClr val="accent5"/>
          </a:fillRef>
          <a:effectRef idx="1">
            <a:schemeClr val="accent5"/>
          </a:effectRef>
          <a:fontRef idx="minor">
            <a:schemeClr val="lt1"/>
          </a:fontRef>
        </dgm:style>
      </dgm:prSet>
      <dgm:spPr>
        <a:gradFill rotWithShape="0">
          <a:gsLst>
            <a:gs pos="28000">
              <a:srgbClr val="00B050"/>
            </a:gs>
            <a:gs pos="100000">
              <a:schemeClr val="tx2"/>
            </a:gs>
          </a:gsLst>
          <a:lin ang="16200000" scaled="0"/>
        </a:gradFill>
        <a:ln w="190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800" b="1" dirty="0">
              <a:latin typeface="Perpetua" panose="02020502060401020303" pitchFamily="18" charset="0"/>
              <a:cs typeface="Arial" panose="020B0604020202020204" pitchFamily="34" charset="0"/>
            </a:rPr>
            <a:t>Quality Assurance</a:t>
          </a:r>
        </a:p>
      </dgm:t>
    </dgm:pt>
    <dgm:pt modelId="{C56A6FAB-FC04-4AE9-A00D-EA2A2892F9B0}" type="parTrans" cxnId="{1B23FA95-9CCF-4260-93D5-822280BF3799}">
      <dgm:prSet/>
      <dgm:spPr/>
      <dgm:t>
        <a:bodyPr/>
        <a:lstStyle/>
        <a:p>
          <a:endParaRPr lang="en-US"/>
        </a:p>
      </dgm:t>
    </dgm:pt>
    <dgm:pt modelId="{1CD3931F-3FB9-4A18-926E-711C2B080B21}" type="sibTrans" cxnId="{1B23FA95-9CCF-4260-93D5-822280BF3799}">
      <dgm:prSet/>
      <dgm:spPr/>
      <dgm:t>
        <a:bodyPr/>
        <a:lstStyle/>
        <a:p>
          <a:endParaRPr lang="en-US"/>
        </a:p>
      </dgm:t>
    </dgm:pt>
    <dgm:pt modelId="{DCF3C864-32E9-409E-961B-359420814A5F}" type="pres">
      <dgm:prSet presAssocID="{328DCE10-9D3A-443E-9D2A-54D3903F945E}" presName="Name0" presStyleCnt="0">
        <dgm:presLayoutVars>
          <dgm:chMax val="1"/>
          <dgm:chPref val="1"/>
          <dgm:dir/>
          <dgm:animOne val="branch"/>
          <dgm:animLvl val="lvl"/>
        </dgm:presLayoutVars>
      </dgm:prSet>
      <dgm:spPr/>
      <dgm:t>
        <a:bodyPr/>
        <a:lstStyle/>
        <a:p>
          <a:endParaRPr lang="en-US"/>
        </a:p>
      </dgm:t>
    </dgm:pt>
    <dgm:pt modelId="{E39D3EFD-A4CB-46FF-8029-53972D857174}" type="pres">
      <dgm:prSet presAssocID="{776A798A-1F7F-4C51-8FC8-3A0E86C26C59}" presName="Parent" presStyleLbl="node0" presStyleIdx="0" presStyleCnt="1" custScaleX="85648" custScaleY="83953" custLinFactNeighborX="-70715" custLinFactNeighborY="-44198">
        <dgm:presLayoutVars>
          <dgm:chMax val="6"/>
          <dgm:chPref val="6"/>
        </dgm:presLayoutVars>
      </dgm:prSet>
      <dgm:spPr/>
      <dgm:t>
        <a:bodyPr/>
        <a:lstStyle/>
        <a:p>
          <a:endParaRPr lang="en-US"/>
        </a:p>
      </dgm:t>
    </dgm:pt>
    <dgm:pt modelId="{7EE011D0-4BE6-4087-BFB3-FFC163281348}" type="pres">
      <dgm:prSet presAssocID="{7F9070E4-5154-4A4B-A6B1-9B82A5ABB063}" presName="Accent1" presStyleCnt="0"/>
      <dgm:spPr/>
    </dgm:pt>
    <dgm:pt modelId="{AB9ED4B9-F1F1-41B2-8B74-920AF754F9B4}" type="pres">
      <dgm:prSet presAssocID="{7F9070E4-5154-4A4B-A6B1-9B82A5ABB063}" presName="Accent" presStyleLbl="bgShp" presStyleIdx="0" presStyleCnt="5"/>
      <dgm:spPr/>
    </dgm:pt>
    <dgm:pt modelId="{ED1E7C04-B0BF-41F1-99F3-6CD7BA5A1470}" type="pres">
      <dgm:prSet presAssocID="{7F9070E4-5154-4A4B-A6B1-9B82A5ABB063}" presName="Child1" presStyleLbl="node1" presStyleIdx="0" presStyleCnt="5">
        <dgm:presLayoutVars>
          <dgm:chMax val="0"/>
          <dgm:chPref val="0"/>
          <dgm:bulletEnabled val="1"/>
        </dgm:presLayoutVars>
      </dgm:prSet>
      <dgm:spPr/>
      <dgm:t>
        <a:bodyPr/>
        <a:lstStyle/>
        <a:p>
          <a:endParaRPr lang="en-US"/>
        </a:p>
      </dgm:t>
    </dgm:pt>
    <dgm:pt modelId="{3DAE16C6-C838-443B-82E2-F653B781EFA7}" type="pres">
      <dgm:prSet presAssocID="{01641361-A878-43EF-BFB9-EA8F08B8B62E}" presName="Accent2" presStyleCnt="0"/>
      <dgm:spPr/>
    </dgm:pt>
    <dgm:pt modelId="{174FFB97-7212-4C2E-BE8F-3A7750FC38B2}" type="pres">
      <dgm:prSet presAssocID="{01641361-A878-43EF-BFB9-EA8F08B8B62E}" presName="Accent" presStyleLbl="bgShp" presStyleIdx="1" presStyleCnt="5"/>
      <dgm:spPr/>
    </dgm:pt>
    <dgm:pt modelId="{0B7C9CE3-907D-4342-9C77-323BE5419989}" type="pres">
      <dgm:prSet presAssocID="{01641361-A878-43EF-BFB9-EA8F08B8B62E}" presName="Child2" presStyleLbl="node1" presStyleIdx="1" presStyleCnt="5">
        <dgm:presLayoutVars>
          <dgm:chMax val="0"/>
          <dgm:chPref val="0"/>
          <dgm:bulletEnabled val="1"/>
        </dgm:presLayoutVars>
      </dgm:prSet>
      <dgm:spPr/>
      <dgm:t>
        <a:bodyPr/>
        <a:lstStyle/>
        <a:p>
          <a:endParaRPr lang="en-US"/>
        </a:p>
      </dgm:t>
    </dgm:pt>
    <dgm:pt modelId="{8EA02F1B-5518-466E-B4F8-2510C95D8D7D}" type="pres">
      <dgm:prSet presAssocID="{3EE42CA7-EFDB-423B-9B78-9609E82C85E1}" presName="Accent3" presStyleCnt="0"/>
      <dgm:spPr/>
    </dgm:pt>
    <dgm:pt modelId="{AA8549FC-7D48-4476-B3FC-96AD71C83E31}" type="pres">
      <dgm:prSet presAssocID="{3EE42CA7-EFDB-423B-9B78-9609E82C85E1}" presName="Accent" presStyleLbl="bgShp" presStyleIdx="2" presStyleCnt="5"/>
      <dgm:spPr/>
    </dgm:pt>
    <dgm:pt modelId="{42CE3E8F-3AD3-4EA2-8A70-CF589091B79E}" type="pres">
      <dgm:prSet presAssocID="{3EE42CA7-EFDB-423B-9B78-9609E82C85E1}" presName="Child3" presStyleLbl="node1" presStyleIdx="2" presStyleCnt="5">
        <dgm:presLayoutVars>
          <dgm:chMax val="0"/>
          <dgm:chPref val="0"/>
          <dgm:bulletEnabled val="1"/>
        </dgm:presLayoutVars>
      </dgm:prSet>
      <dgm:spPr/>
      <dgm:t>
        <a:bodyPr/>
        <a:lstStyle/>
        <a:p>
          <a:endParaRPr lang="en-US"/>
        </a:p>
      </dgm:t>
    </dgm:pt>
    <dgm:pt modelId="{D2238E6C-8EE3-4592-B72A-37FA4C723E6E}" type="pres">
      <dgm:prSet presAssocID="{4925AF60-FA20-47C4-AE3D-D78AF518DB55}" presName="Accent4" presStyleCnt="0"/>
      <dgm:spPr/>
    </dgm:pt>
    <dgm:pt modelId="{3612EF9E-FAFA-4451-A304-9FD05F72656A}" type="pres">
      <dgm:prSet presAssocID="{4925AF60-FA20-47C4-AE3D-D78AF518DB55}" presName="Accent" presStyleLbl="bgShp" presStyleIdx="3" presStyleCnt="5"/>
      <dgm:spPr/>
    </dgm:pt>
    <dgm:pt modelId="{1BCA8C18-FDE7-4DB5-97F2-8E45D3DC235C}" type="pres">
      <dgm:prSet presAssocID="{4925AF60-FA20-47C4-AE3D-D78AF518DB55}" presName="Child4" presStyleLbl="node1" presStyleIdx="3" presStyleCnt="5">
        <dgm:presLayoutVars>
          <dgm:chMax val="0"/>
          <dgm:chPref val="0"/>
          <dgm:bulletEnabled val="1"/>
        </dgm:presLayoutVars>
      </dgm:prSet>
      <dgm:spPr/>
      <dgm:t>
        <a:bodyPr/>
        <a:lstStyle/>
        <a:p>
          <a:endParaRPr lang="en-US"/>
        </a:p>
      </dgm:t>
    </dgm:pt>
    <dgm:pt modelId="{919FF55C-B4E7-461E-83A0-679F44E86ABA}" type="pres">
      <dgm:prSet presAssocID="{F5EDA0F5-519F-4048-8CBD-79E2EB7EB7C0}" presName="Accent5" presStyleCnt="0"/>
      <dgm:spPr/>
    </dgm:pt>
    <dgm:pt modelId="{2EA3F2B9-895B-42DF-A60C-D61BC3E2F5E7}" type="pres">
      <dgm:prSet presAssocID="{F5EDA0F5-519F-4048-8CBD-79E2EB7EB7C0}" presName="Accent" presStyleLbl="bgShp" presStyleIdx="4" presStyleCnt="5"/>
      <dgm:spPr/>
    </dgm:pt>
    <dgm:pt modelId="{14A87261-94B2-4F0D-B419-BEA8E25BC315}" type="pres">
      <dgm:prSet presAssocID="{F5EDA0F5-519F-4048-8CBD-79E2EB7EB7C0}" presName="Child5" presStyleLbl="node1" presStyleIdx="4" presStyleCnt="5">
        <dgm:presLayoutVars>
          <dgm:chMax val="0"/>
          <dgm:chPref val="0"/>
          <dgm:bulletEnabled val="1"/>
        </dgm:presLayoutVars>
      </dgm:prSet>
      <dgm:spPr/>
      <dgm:t>
        <a:bodyPr/>
        <a:lstStyle/>
        <a:p>
          <a:endParaRPr lang="en-US"/>
        </a:p>
      </dgm:t>
    </dgm:pt>
  </dgm:ptLst>
  <dgm:cxnLst>
    <dgm:cxn modelId="{1B23FA95-9CCF-4260-93D5-822280BF3799}" srcId="{776A798A-1F7F-4C51-8FC8-3A0E86C26C59}" destId="{F5EDA0F5-519F-4048-8CBD-79E2EB7EB7C0}" srcOrd="4" destOrd="0" parTransId="{C56A6FAB-FC04-4AE9-A00D-EA2A2892F9B0}" sibTransId="{1CD3931F-3FB9-4A18-926E-711C2B080B21}"/>
    <dgm:cxn modelId="{8E3E9C02-8674-4FBA-9F0B-9164A1514AF3}" srcId="{776A798A-1F7F-4C51-8FC8-3A0E86C26C59}" destId="{4925AF60-FA20-47C4-AE3D-D78AF518DB55}" srcOrd="3" destOrd="0" parTransId="{1ADF1270-3A89-456A-9448-DB9D2A929D8B}" sibTransId="{8A20ABA0-658D-4EBD-94D8-00788234C9CD}"/>
    <dgm:cxn modelId="{17F8F39E-EF27-4CB1-AE46-1E7A54AFB74E}" type="presOf" srcId="{776A798A-1F7F-4C51-8FC8-3A0E86C26C59}" destId="{E39D3EFD-A4CB-46FF-8029-53972D857174}" srcOrd="0" destOrd="0" presId="urn:microsoft.com/office/officeart/2011/layout/HexagonRadial"/>
    <dgm:cxn modelId="{5823F0EC-FCC6-4C06-8E00-ACBEEEF172DF}" type="presOf" srcId="{F5EDA0F5-519F-4048-8CBD-79E2EB7EB7C0}" destId="{14A87261-94B2-4F0D-B419-BEA8E25BC315}" srcOrd="0" destOrd="0" presId="urn:microsoft.com/office/officeart/2011/layout/HexagonRadial"/>
    <dgm:cxn modelId="{5046A185-9834-41B0-A426-EB66E9AC17F8}" srcId="{776A798A-1F7F-4C51-8FC8-3A0E86C26C59}" destId="{3EE42CA7-EFDB-423B-9B78-9609E82C85E1}" srcOrd="2" destOrd="0" parTransId="{0B4EB7F5-174C-45D9-B96F-5C0DA0A20831}" sibTransId="{AC59ACF1-3F79-428C-887A-CD3687D335C1}"/>
    <dgm:cxn modelId="{553D6026-5431-44D1-BC66-EDFFC4894CC8}" type="presOf" srcId="{3EE42CA7-EFDB-423B-9B78-9609E82C85E1}" destId="{42CE3E8F-3AD3-4EA2-8A70-CF589091B79E}" srcOrd="0" destOrd="0" presId="urn:microsoft.com/office/officeart/2011/layout/HexagonRadial"/>
    <dgm:cxn modelId="{B1C40F74-3D78-44E8-B1B2-A95430DC5A5A}" srcId="{776A798A-1F7F-4C51-8FC8-3A0E86C26C59}" destId="{01641361-A878-43EF-BFB9-EA8F08B8B62E}" srcOrd="1" destOrd="0" parTransId="{710767CC-4509-49A9-A539-494DFD9C3F23}" sibTransId="{595A2C3B-3624-4E85-9737-26AD2EFB346C}"/>
    <dgm:cxn modelId="{C2978BA5-012C-4F22-B792-7B7910C88587}" type="presOf" srcId="{328DCE10-9D3A-443E-9D2A-54D3903F945E}" destId="{DCF3C864-32E9-409E-961B-359420814A5F}" srcOrd="0" destOrd="0" presId="urn:microsoft.com/office/officeart/2011/layout/HexagonRadial"/>
    <dgm:cxn modelId="{57573C8C-1D0C-4479-989C-9A27AA98DB8E}" type="presOf" srcId="{01641361-A878-43EF-BFB9-EA8F08B8B62E}" destId="{0B7C9CE3-907D-4342-9C77-323BE5419989}" srcOrd="0" destOrd="0" presId="urn:microsoft.com/office/officeart/2011/layout/HexagonRadial"/>
    <dgm:cxn modelId="{B501522A-5960-449B-9D6F-908DD6D0FE6B}" srcId="{328DCE10-9D3A-443E-9D2A-54D3903F945E}" destId="{776A798A-1F7F-4C51-8FC8-3A0E86C26C59}" srcOrd="0" destOrd="0" parTransId="{7DE5DE3D-506F-43D4-B619-22870367C8B7}" sibTransId="{7739663B-CFE2-4A1C-8902-32CC7F5D9696}"/>
    <dgm:cxn modelId="{7E928F0D-9B57-4947-AF16-C27CE8D0E235}" type="presOf" srcId="{4925AF60-FA20-47C4-AE3D-D78AF518DB55}" destId="{1BCA8C18-FDE7-4DB5-97F2-8E45D3DC235C}" srcOrd="0" destOrd="0" presId="urn:microsoft.com/office/officeart/2011/layout/HexagonRadial"/>
    <dgm:cxn modelId="{A570D72E-DB90-4BCE-8A6D-D53D84533F0D}" type="presOf" srcId="{7F9070E4-5154-4A4B-A6B1-9B82A5ABB063}" destId="{ED1E7C04-B0BF-41F1-99F3-6CD7BA5A1470}" srcOrd="0" destOrd="0" presId="urn:microsoft.com/office/officeart/2011/layout/HexagonRadial"/>
    <dgm:cxn modelId="{AEEED807-D86D-412D-BD38-BF1427E0C8F6}" srcId="{776A798A-1F7F-4C51-8FC8-3A0E86C26C59}" destId="{7F9070E4-5154-4A4B-A6B1-9B82A5ABB063}" srcOrd="0" destOrd="0" parTransId="{39F8A28B-FB26-40BF-BFAC-B1443D66F6AB}" sibTransId="{2A0D3CD9-5534-414F-A8F4-B15DAED5F9D5}"/>
    <dgm:cxn modelId="{F39A9EE0-FA17-4BE8-9029-77D3A69473B2}" type="presParOf" srcId="{DCF3C864-32E9-409E-961B-359420814A5F}" destId="{E39D3EFD-A4CB-46FF-8029-53972D857174}" srcOrd="0" destOrd="0" presId="urn:microsoft.com/office/officeart/2011/layout/HexagonRadial"/>
    <dgm:cxn modelId="{99722C8A-EE03-43CC-9E5C-02BA593F8820}" type="presParOf" srcId="{DCF3C864-32E9-409E-961B-359420814A5F}" destId="{7EE011D0-4BE6-4087-BFB3-FFC163281348}" srcOrd="1" destOrd="0" presId="urn:microsoft.com/office/officeart/2011/layout/HexagonRadial"/>
    <dgm:cxn modelId="{879FB511-21A6-4CFC-B627-6068313987AB}" type="presParOf" srcId="{7EE011D0-4BE6-4087-BFB3-FFC163281348}" destId="{AB9ED4B9-F1F1-41B2-8B74-920AF754F9B4}" srcOrd="0" destOrd="0" presId="urn:microsoft.com/office/officeart/2011/layout/HexagonRadial"/>
    <dgm:cxn modelId="{4199AF03-23E1-45C1-B38A-D2DB26830FB4}" type="presParOf" srcId="{DCF3C864-32E9-409E-961B-359420814A5F}" destId="{ED1E7C04-B0BF-41F1-99F3-6CD7BA5A1470}" srcOrd="2" destOrd="0" presId="urn:microsoft.com/office/officeart/2011/layout/HexagonRadial"/>
    <dgm:cxn modelId="{A92E0079-3BAE-4B6E-8391-ECA31A5C9FAE}" type="presParOf" srcId="{DCF3C864-32E9-409E-961B-359420814A5F}" destId="{3DAE16C6-C838-443B-82E2-F653B781EFA7}" srcOrd="3" destOrd="0" presId="urn:microsoft.com/office/officeart/2011/layout/HexagonRadial"/>
    <dgm:cxn modelId="{646A85C8-126C-40EE-8C53-C14DF69D4033}" type="presParOf" srcId="{3DAE16C6-C838-443B-82E2-F653B781EFA7}" destId="{174FFB97-7212-4C2E-BE8F-3A7750FC38B2}" srcOrd="0" destOrd="0" presId="urn:microsoft.com/office/officeart/2011/layout/HexagonRadial"/>
    <dgm:cxn modelId="{C627FF93-E616-43F3-A4D2-21D5F6EE0DAF}" type="presParOf" srcId="{DCF3C864-32E9-409E-961B-359420814A5F}" destId="{0B7C9CE3-907D-4342-9C77-323BE5419989}" srcOrd="4" destOrd="0" presId="urn:microsoft.com/office/officeart/2011/layout/HexagonRadial"/>
    <dgm:cxn modelId="{0CDE81BD-02F1-43CE-BC0A-69ABBE5D3B09}" type="presParOf" srcId="{DCF3C864-32E9-409E-961B-359420814A5F}" destId="{8EA02F1B-5518-466E-B4F8-2510C95D8D7D}" srcOrd="5" destOrd="0" presId="urn:microsoft.com/office/officeart/2011/layout/HexagonRadial"/>
    <dgm:cxn modelId="{7D127623-795D-4778-84A5-5B421717036F}" type="presParOf" srcId="{8EA02F1B-5518-466E-B4F8-2510C95D8D7D}" destId="{AA8549FC-7D48-4476-B3FC-96AD71C83E31}" srcOrd="0" destOrd="0" presId="urn:microsoft.com/office/officeart/2011/layout/HexagonRadial"/>
    <dgm:cxn modelId="{3DF4275A-5B58-47B8-8D93-D46CE2A9826E}" type="presParOf" srcId="{DCF3C864-32E9-409E-961B-359420814A5F}" destId="{42CE3E8F-3AD3-4EA2-8A70-CF589091B79E}" srcOrd="6" destOrd="0" presId="urn:microsoft.com/office/officeart/2011/layout/HexagonRadial"/>
    <dgm:cxn modelId="{95101E86-86D6-4F0E-B055-AC246FB699B2}" type="presParOf" srcId="{DCF3C864-32E9-409E-961B-359420814A5F}" destId="{D2238E6C-8EE3-4592-B72A-37FA4C723E6E}" srcOrd="7" destOrd="0" presId="urn:microsoft.com/office/officeart/2011/layout/HexagonRadial"/>
    <dgm:cxn modelId="{FEB44A6D-7F6A-46B2-B5FC-FD1C1F58E04F}" type="presParOf" srcId="{D2238E6C-8EE3-4592-B72A-37FA4C723E6E}" destId="{3612EF9E-FAFA-4451-A304-9FD05F72656A}" srcOrd="0" destOrd="0" presId="urn:microsoft.com/office/officeart/2011/layout/HexagonRadial"/>
    <dgm:cxn modelId="{284B4369-7AD6-4262-941F-91618E13C615}" type="presParOf" srcId="{DCF3C864-32E9-409E-961B-359420814A5F}" destId="{1BCA8C18-FDE7-4DB5-97F2-8E45D3DC235C}" srcOrd="8" destOrd="0" presId="urn:microsoft.com/office/officeart/2011/layout/HexagonRadial"/>
    <dgm:cxn modelId="{10FA4C8B-0B5C-4AF4-8FCC-50AAD074E6C7}" type="presParOf" srcId="{DCF3C864-32E9-409E-961B-359420814A5F}" destId="{919FF55C-B4E7-461E-83A0-679F44E86ABA}" srcOrd="9" destOrd="0" presId="urn:microsoft.com/office/officeart/2011/layout/HexagonRadial"/>
    <dgm:cxn modelId="{BB1DFF00-BA04-4159-B47D-46F6658DDE75}" type="presParOf" srcId="{919FF55C-B4E7-461E-83A0-679F44E86ABA}" destId="{2EA3F2B9-895B-42DF-A60C-D61BC3E2F5E7}" srcOrd="0" destOrd="0" presId="urn:microsoft.com/office/officeart/2011/layout/HexagonRadial"/>
    <dgm:cxn modelId="{8C0B89F3-1D7A-4713-BD5D-EDAD62349EED}" type="presParOf" srcId="{DCF3C864-32E9-409E-961B-359420814A5F}" destId="{14A87261-94B2-4F0D-B419-BEA8E25BC315}" srcOrd="10"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BCD50E-359B-43BF-B076-19B015B6090C}" type="doc">
      <dgm:prSet loTypeId="urn:microsoft.com/office/officeart/2005/8/layout/hProcess4" loCatId="process" qsTypeId="urn:microsoft.com/office/officeart/2005/8/quickstyle/3d3" qsCatId="3D" csTypeId="urn:microsoft.com/office/officeart/2005/8/colors/colorful5" csCatId="colorful" phldr="1"/>
      <dgm:spPr/>
      <dgm:t>
        <a:bodyPr/>
        <a:lstStyle/>
        <a:p>
          <a:endParaRPr lang="en-US"/>
        </a:p>
      </dgm:t>
    </dgm:pt>
    <dgm:pt modelId="{2224701C-9165-4C5C-BD93-69DBA924808F}">
      <dgm:prSet phldrT="[Text]"/>
      <dgm:spPr>
        <a:solidFill>
          <a:schemeClr val="tx2">
            <a:lumMod val="50000"/>
          </a:schemeClr>
        </a:solidFill>
      </dgm:spPr>
      <dgm:t>
        <a:bodyPr/>
        <a:lstStyle/>
        <a:p>
          <a:pPr algn="ctr"/>
          <a:r>
            <a:rPr lang="en-US" b="1" dirty="0">
              <a:latin typeface="Perpetua" panose="02020502060401020303" pitchFamily="18" charset="0"/>
            </a:rPr>
            <a:t>Pre-Placement</a:t>
          </a:r>
        </a:p>
      </dgm:t>
    </dgm:pt>
    <dgm:pt modelId="{C172584A-88D8-4020-B7BF-89D10EA75E51}" type="parTrans" cxnId="{2E75A1DB-64C2-4697-857D-79B80631016C}">
      <dgm:prSet/>
      <dgm:spPr/>
      <dgm:t>
        <a:bodyPr/>
        <a:lstStyle/>
        <a:p>
          <a:pPr algn="l"/>
          <a:endParaRPr lang="en-US"/>
        </a:p>
      </dgm:t>
    </dgm:pt>
    <dgm:pt modelId="{9134FCEB-A912-44A4-9781-A317159E7D9E}" type="sibTrans" cxnId="{2E75A1DB-64C2-4697-857D-79B80631016C}">
      <dgm:prSet/>
      <dgm:spPr>
        <a:gradFill rotWithShape="0">
          <a:gsLst>
            <a:gs pos="5000">
              <a:schemeClr val="tx2"/>
            </a:gs>
            <a:gs pos="100000">
              <a:schemeClr val="tx2">
                <a:lumMod val="40000"/>
                <a:lumOff val="60000"/>
              </a:schemeClr>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82000">
          <a:bevelT w="190500" h="38100"/>
        </a:sp3d>
      </dgm:spPr>
      <dgm:t>
        <a:bodyPr/>
        <a:lstStyle/>
        <a:p>
          <a:pPr algn="l"/>
          <a:endParaRPr lang="en-US"/>
        </a:p>
      </dgm:t>
    </dgm:pt>
    <dgm:pt modelId="{FCE986B5-A8F7-474C-9338-BF74AFD7655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US" sz="1600" b="1" dirty="0" smtClean="0">
              <a:latin typeface="Perpetua" panose="02020502060401020303" pitchFamily="18" charset="0"/>
              <a:cs typeface="Arial" panose="020B0604020202020204" pitchFamily="34" charset="0"/>
            </a:rPr>
            <a:t>Aptitude Test </a:t>
          </a:r>
          <a:r>
            <a:rPr lang="en-US" sz="1600" b="1" dirty="0">
              <a:latin typeface="Perpetua" panose="02020502060401020303" pitchFamily="18" charset="0"/>
              <a:cs typeface="Arial" panose="020B0604020202020204" pitchFamily="34" charset="0"/>
            </a:rPr>
            <a:t>Training</a:t>
          </a:r>
        </a:p>
      </dgm:t>
    </dgm:pt>
    <dgm:pt modelId="{F0AD7CEB-B1FC-4241-B7E2-61DB0B539F83}" type="parTrans" cxnId="{F6A0CC4A-A628-45EE-A624-B5113C17AC18}">
      <dgm:prSet/>
      <dgm:spPr/>
      <dgm:t>
        <a:bodyPr/>
        <a:lstStyle/>
        <a:p>
          <a:pPr algn="l"/>
          <a:endParaRPr lang="en-US"/>
        </a:p>
      </dgm:t>
    </dgm:pt>
    <dgm:pt modelId="{EC3B8FF5-6299-435A-8369-EDBCC70E2564}" type="sibTrans" cxnId="{F6A0CC4A-A628-45EE-A624-B5113C17AC18}">
      <dgm:prSet/>
      <dgm:spPr/>
      <dgm:t>
        <a:bodyPr/>
        <a:lstStyle/>
        <a:p>
          <a:pPr algn="l"/>
          <a:endParaRPr lang="en-US"/>
        </a:p>
      </dgm:t>
    </dgm:pt>
    <dgm:pt modelId="{B97FBD84-80CB-4CBC-B4A9-EFB7808C1DD6}">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US" sz="1600" b="1" dirty="0">
              <a:latin typeface="Perpetua" panose="02020502060401020303" pitchFamily="18" charset="0"/>
              <a:cs typeface="Arial" panose="020B0604020202020204" pitchFamily="34" charset="0"/>
            </a:rPr>
            <a:t>Soft Skills Training</a:t>
          </a:r>
        </a:p>
      </dgm:t>
    </dgm:pt>
    <dgm:pt modelId="{89A5A6FB-9FF8-48B3-AC7A-9ECED9B75667}" type="parTrans" cxnId="{E67B028C-06FF-415F-8C0A-07CE575CB645}">
      <dgm:prSet/>
      <dgm:spPr/>
      <dgm:t>
        <a:bodyPr/>
        <a:lstStyle/>
        <a:p>
          <a:pPr algn="l"/>
          <a:endParaRPr lang="en-US"/>
        </a:p>
      </dgm:t>
    </dgm:pt>
    <dgm:pt modelId="{9A8AB860-0AFD-4380-A52F-1039BB073170}" type="sibTrans" cxnId="{E67B028C-06FF-415F-8C0A-07CE575CB645}">
      <dgm:prSet/>
      <dgm:spPr/>
      <dgm:t>
        <a:bodyPr/>
        <a:lstStyle/>
        <a:p>
          <a:pPr algn="l"/>
          <a:endParaRPr lang="en-US"/>
        </a:p>
      </dgm:t>
    </dgm:pt>
    <dgm:pt modelId="{CB1522B9-8F1B-4152-9168-4AD638FF1273}">
      <dgm:prSet phldrT="[Text]"/>
      <dgm:spPr>
        <a:solidFill>
          <a:schemeClr val="accent3">
            <a:lumMod val="50000"/>
          </a:schemeClr>
        </a:solidFill>
      </dgm:spPr>
      <dgm:t>
        <a:bodyPr/>
        <a:lstStyle/>
        <a:p>
          <a:pPr algn="ctr"/>
          <a:r>
            <a:rPr lang="en-US" b="1" dirty="0">
              <a:latin typeface="Perpetua" panose="02020502060401020303" pitchFamily="18" charset="0"/>
            </a:rPr>
            <a:t>Mid-Placement</a:t>
          </a:r>
        </a:p>
      </dgm:t>
    </dgm:pt>
    <dgm:pt modelId="{CB91CCB7-5F26-4EEE-9BA7-5059348D1A7D}" type="parTrans" cxnId="{CF4472C0-7DE5-4070-B6C4-B6601E5DC028}">
      <dgm:prSet/>
      <dgm:spPr/>
      <dgm:t>
        <a:bodyPr/>
        <a:lstStyle/>
        <a:p>
          <a:pPr algn="l"/>
          <a:endParaRPr lang="en-US"/>
        </a:p>
      </dgm:t>
    </dgm:pt>
    <dgm:pt modelId="{F8045540-03C1-4FF1-8DC1-C40FEF1CAE4C}" type="sibTrans" cxnId="{CF4472C0-7DE5-4070-B6C4-B6601E5DC028}">
      <dgm:prSet/>
      <dgm:spPr>
        <a:gradFill rotWithShape="0">
          <a:gsLst>
            <a:gs pos="85000">
              <a:srgbClr val="C00000"/>
            </a:gs>
            <a:gs pos="100000">
              <a:schemeClr val="accent2">
                <a:lumMod val="60000"/>
                <a:lumOff val="40000"/>
              </a:schemeClr>
            </a:gs>
          </a:gsLst>
          <a:lin ang="162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82000">
          <a:bevelT w="190500" h="38100"/>
        </a:sp3d>
      </dgm:spPr>
      <dgm:t>
        <a:bodyPr/>
        <a:lstStyle/>
        <a:p>
          <a:pPr algn="l"/>
          <a:endParaRPr lang="en-US"/>
        </a:p>
      </dgm:t>
    </dgm:pt>
    <dgm:pt modelId="{E645ECA2-BF32-48FD-9E2E-748F8F4B744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US" sz="1600" b="1" dirty="0">
              <a:latin typeface="Perpetua" panose="02020502060401020303" pitchFamily="18" charset="0"/>
              <a:cs typeface="Arial" panose="020B0604020202020204" pitchFamily="34" charset="0"/>
            </a:rPr>
            <a:t>Recruitment Process</a:t>
          </a:r>
        </a:p>
      </dgm:t>
    </dgm:pt>
    <dgm:pt modelId="{981321CD-A551-46F8-9E8F-915387B86723}" type="parTrans" cxnId="{CC4DA3B1-D2AA-46B6-B127-027F18426542}">
      <dgm:prSet/>
      <dgm:spPr/>
      <dgm:t>
        <a:bodyPr/>
        <a:lstStyle/>
        <a:p>
          <a:pPr algn="l"/>
          <a:endParaRPr lang="en-US"/>
        </a:p>
      </dgm:t>
    </dgm:pt>
    <dgm:pt modelId="{B823EDBE-A6C0-46F2-80AF-E1490CEDD747}" type="sibTrans" cxnId="{CC4DA3B1-D2AA-46B6-B127-027F18426542}">
      <dgm:prSet/>
      <dgm:spPr/>
      <dgm:t>
        <a:bodyPr/>
        <a:lstStyle/>
        <a:p>
          <a:pPr algn="l"/>
          <a:endParaRPr lang="en-US"/>
        </a:p>
      </dgm:t>
    </dgm:pt>
    <dgm:pt modelId="{8CEAA5EA-82AF-4E89-A88E-3030951D7019}">
      <dgm:prSet phldrT="[Text]"/>
      <dgm:spPr>
        <a:solidFill>
          <a:schemeClr val="accent2">
            <a:lumMod val="50000"/>
          </a:schemeClr>
        </a:solidFill>
      </dgm:spPr>
      <dgm:t>
        <a:bodyPr/>
        <a:lstStyle/>
        <a:p>
          <a:pPr algn="ctr"/>
          <a:r>
            <a:rPr lang="en-US" b="1" dirty="0">
              <a:latin typeface="Perpetua" panose="02020502060401020303" pitchFamily="18" charset="0"/>
            </a:rPr>
            <a:t>Post- Placement</a:t>
          </a:r>
        </a:p>
      </dgm:t>
    </dgm:pt>
    <dgm:pt modelId="{54A0C504-63FD-4B1F-8A9E-54AAD4C2645B}" type="parTrans" cxnId="{157C451C-2295-4410-A527-E76F3AEFA7C8}">
      <dgm:prSet/>
      <dgm:spPr/>
      <dgm:t>
        <a:bodyPr/>
        <a:lstStyle/>
        <a:p>
          <a:pPr algn="l"/>
          <a:endParaRPr lang="en-US"/>
        </a:p>
      </dgm:t>
    </dgm:pt>
    <dgm:pt modelId="{FDB030DE-4120-4ADA-A8C3-80B4DAA42B80}" type="sibTrans" cxnId="{157C451C-2295-4410-A527-E76F3AEFA7C8}">
      <dgm:prSet/>
      <dgm:spPr/>
      <dgm:t>
        <a:bodyPr/>
        <a:lstStyle/>
        <a:p>
          <a:pPr algn="l"/>
          <a:endParaRPr lang="en-US"/>
        </a:p>
      </dgm:t>
    </dgm:pt>
    <dgm:pt modelId="{348D4490-98A9-40A5-8332-9E58165D678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US" sz="1600" b="1" dirty="0">
              <a:latin typeface="Perpetua" panose="02020502060401020303" pitchFamily="18" charset="0"/>
              <a:cs typeface="Arial" panose="020B0604020202020204" pitchFamily="34" charset="0"/>
            </a:rPr>
            <a:t> Results</a:t>
          </a:r>
        </a:p>
      </dgm:t>
    </dgm:pt>
    <dgm:pt modelId="{09C8D584-F437-41AF-AC07-6B41855BA668}" type="parTrans" cxnId="{88ED7E18-69CF-471A-B76E-943E0F8C654F}">
      <dgm:prSet/>
      <dgm:spPr/>
      <dgm:t>
        <a:bodyPr/>
        <a:lstStyle/>
        <a:p>
          <a:pPr algn="l"/>
          <a:endParaRPr lang="en-US"/>
        </a:p>
      </dgm:t>
    </dgm:pt>
    <dgm:pt modelId="{36F00C7A-0CC8-4C75-9C8A-857F5A1D907F}" type="sibTrans" cxnId="{88ED7E18-69CF-471A-B76E-943E0F8C654F}">
      <dgm:prSet/>
      <dgm:spPr/>
      <dgm:t>
        <a:bodyPr/>
        <a:lstStyle/>
        <a:p>
          <a:pPr algn="l"/>
          <a:endParaRPr lang="en-US"/>
        </a:p>
      </dgm:t>
    </dgm:pt>
    <dgm:pt modelId="{9D0C0A3B-BAB4-4C1E-9BE8-9142E2449608}">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US" sz="1600" b="1" dirty="0">
              <a:latin typeface="Perpetua" panose="02020502060401020303" pitchFamily="18" charset="0"/>
              <a:cs typeface="Arial" panose="020B0604020202020204" pitchFamily="34" charset="0"/>
            </a:rPr>
            <a:t> On </a:t>
          </a:r>
          <a:r>
            <a:rPr lang="en-US" sz="1600" b="1" dirty="0" smtClean="0">
              <a:latin typeface="Perpetua" panose="02020502060401020303" pitchFamily="18" charset="0"/>
              <a:cs typeface="Arial" panose="020B0604020202020204" pitchFamily="34" charset="0"/>
            </a:rPr>
            <a:t>Boarding</a:t>
          </a:r>
          <a:endParaRPr lang="en-US" sz="1600" b="1" dirty="0">
            <a:latin typeface="Perpetua" panose="02020502060401020303" pitchFamily="18" charset="0"/>
            <a:cs typeface="Arial" panose="020B0604020202020204" pitchFamily="34" charset="0"/>
          </a:endParaRPr>
        </a:p>
      </dgm:t>
    </dgm:pt>
    <dgm:pt modelId="{5710754C-08D5-444B-B803-7EE97740E2A2}" type="parTrans" cxnId="{9AF1CF27-C19F-41F3-BBBD-3B7D2622DA04}">
      <dgm:prSet/>
      <dgm:spPr/>
      <dgm:t>
        <a:bodyPr/>
        <a:lstStyle/>
        <a:p>
          <a:pPr algn="l"/>
          <a:endParaRPr lang="en-US"/>
        </a:p>
      </dgm:t>
    </dgm:pt>
    <dgm:pt modelId="{7149C327-0851-4C31-8FC6-211E8E50482C}" type="sibTrans" cxnId="{9AF1CF27-C19F-41F3-BBBD-3B7D2622DA04}">
      <dgm:prSet/>
      <dgm:spPr/>
      <dgm:t>
        <a:bodyPr/>
        <a:lstStyle/>
        <a:p>
          <a:pPr algn="l"/>
          <a:endParaRPr lang="en-US"/>
        </a:p>
      </dgm:t>
    </dgm:pt>
    <dgm:pt modelId="{607951D1-68EA-4AED-8061-27242C309EE0}">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US" sz="1600" b="1" dirty="0">
              <a:latin typeface="Perpetua" panose="02020502060401020303" pitchFamily="18" charset="0"/>
              <a:cs typeface="Arial" panose="020B0604020202020204" pitchFamily="34" charset="0"/>
            </a:rPr>
            <a:t>Communications Skills</a:t>
          </a:r>
        </a:p>
      </dgm:t>
    </dgm:pt>
    <dgm:pt modelId="{732A430C-D2D6-4AD3-8F3B-C60BCFBC8684}" type="parTrans" cxnId="{DB8A889C-68A8-44DA-95F4-2C8B8253691F}">
      <dgm:prSet/>
      <dgm:spPr/>
      <dgm:t>
        <a:bodyPr/>
        <a:lstStyle/>
        <a:p>
          <a:pPr algn="l"/>
          <a:endParaRPr lang="en-US"/>
        </a:p>
      </dgm:t>
    </dgm:pt>
    <dgm:pt modelId="{B391669B-8977-4CDD-8808-A096BBA3BF57}" type="sibTrans" cxnId="{DB8A889C-68A8-44DA-95F4-2C8B8253691F}">
      <dgm:prSet/>
      <dgm:spPr/>
      <dgm:t>
        <a:bodyPr/>
        <a:lstStyle/>
        <a:p>
          <a:pPr algn="l"/>
          <a:endParaRPr lang="en-US"/>
        </a:p>
      </dgm:t>
    </dgm:pt>
    <dgm:pt modelId="{86EF906A-DE17-49A5-8EC0-178E7E814006}">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US" sz="1600" b="1" dirty="0" smtClean="0">
              <a:latin typeface="Perpetua" panose="02020502060401020303" pitchFamily="18" charset="0"/>
              <a:cs typeface="Arial" panose="020B0604020202020204" pitchFamily="34" charset="0"/>
            </a:rPr>
            <a:t>Mock Interviews</a:t>
          </a:r>
          <a:endParaRPr lang="en-US" sz="1600" b="1" dirty="0">
            <a:latin typeface="Perpetua" panose="02020502060401020303" pitchFamily="18" charset="0"/>
            <a:cs typeface="Arial" panose="020B0604020202020204" pitchFamily="34" charset="0"/>
          </a:endParaRPr>
        </a:p>
      </dgm:t>
    </dgm:pt>
    <dgm:pt modelId="{61951776-77D8-44CD-A968-D31A592B25B8}" type="parTrans" cxnId="{F5D21041-0BDF-484C-A277-9C6CF954C69B}">
      <dgm:prSet/>
      <dgm:spPr/>
      <dgm:t>
        <a:bodyPr/>
        <a:lstStyle/>
        <a:p>
          <a:pPr algn="l"/>
          <a:endParaRPr lang="en-US"/>
        </a:p>
      </dgm:t>
    </dgm:pt>
    <dgm:pt modelId="{6BBA69D7-396E-43F5-A63F-C35AE88AD260}" type="sibTrans" cxnId="{F5D21041-0BDF-484C-A277-9C6CF954C69B}">
      <dgm:prSet/>
      <dgm:spPr/>
      <dgm:t>
        <a:bodyPr/>
        <a:lstStyle/>
        <a:p>
          <a:pPr algn="l"/>
          <a:endParaRPr lang="en-US"/>
        </a:p>
      </dgm:t>
    </dgm:pt>
    <dgm:pt modelId="{D887FB34-ED85-43B5-B03D-9326261E75BF}">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US" sz="1600" b="1" dirty="0" smtClean="0">
              <a:latin typeface="Perpetua" panose="02020502060401020303" pitchFamily="18" charset="0"/>
              <a:cs typeface="Arial" panose="020B0604020202020204" pitchFamily="34" charset="0"/>
            </a:rPr>
            <a:t>Sessions by Industry Expertise</a:t>
          </a:r>
          <a:endParaRPr lang="en-US" sz="1600" b="1" dirty="0">
            <a:latin typeface="Perpetua" panose="02020502060401020303" pitchFamily="18" charset="0"/>
            <a:cs typeface="Arial" panose="020B0604020202020204" pitchFamily="34" charset="0"/>
          </a:endParaRPr>
        </a:p>
      </dgm:t>
    </dgm:pt>
    <dgm:pt modelId="{B46BF64F-6F04-4CF0-A277-C83B6E9FD396}" type="parTrans" cxnId="{5D78D68E-B669-425D-A4F3-CFFA488B191F}">
      <dgm:prSet/>
      <dgm:spPr/>
      <dgm:t>
        <a:bodyPr/>
        <a:lstStyle/>
        <a:p>
          <a:pPr algn="l"/>
          <a:endParaRPr lang="en-US"/>
        </a:p>
      </dgm:t>
    </dgm:pt>
    <dgm:pt modelId="{13C538A9-6A69-4106-95C1-9795CFE3E43B}" type="sibTrans" cxnId="{5D78D68E-B669-425D-A4F3-CFFA488B191F}">
      <dgm:prSet/>
      <dgm:spPr/>
      <dgm:t>
        <a:bodyPr/>
        <a:lstStyle/>
        <a:p>
          <a:pPr algn="l"/>
          <a:endParaRPr lang="en-US"/>
        </a:p>
      </dgm:t>
    </dgm:pt>
    <dgm:pt modelId="{43E3545B-B52D-4C7E-9E22-B09A35B2010E}">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US" sz="1600" b="1" dirty="0">
              <a:latin typeface="Perpetua" panose="02020502060401020303" pitchFamily="18" charset="0"/>
              <a:cs typeface="Arial" panose="020B0604020202020204" pitchFamily="34" charset="0"/>
            </a:rPr>
            <a:t> GPAT Preparation Session</a:t>
          </a:r>
        </a:p>
      </dgm:t>
    </dgm:pt>
    <dgm:pt modelId="{97F58D36-4970-4DF4-AFC3-BCE0B028CB5F}" type="parTrans" cxnId="{36B3F651-A6DE-493D-8C89-A01210606A51}">
      <dgm:prSet/>
      <dgm:spPr/>
      <dgm:t>
        <a:bodyPr/>
        <a:lstStyle/>
        <a:p>
          <a:endParaRPr lang="en-US"/>
        </a:p>
      </dgm:t>
    </dgm:pt>
    <dgm:pt modelId="{2671CFF5-D97C-43A2-BEB6-8091ECF22E9E}" type="sibTrans" cxnId="{36B3F651-A6DE-493D-8C89-A01210606A51}">
      <dgm:prSet/>
      <dgm:spPr/>
      <dgm:t>
        <a:bodyPr/>
        <a:lstStyle/>
        <a:p>
          <a:endParaRPr lang="en-US"/>
        </a:p>
      </dgm:t>
    </dgm:pt>
    <dgm:pt modelId="{BA863E3C-EB63-4D42-BF8B-E5296E4C86F6}">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US" sz="1600" b="1" dirty="0" smtClean="0">
              <a:latin typeface="Perpetua" panose="02020502060401020303" pitchFamily="18" charset="0"/>
              <a:cs typeface="Arial" panose="020B0604020202020204" pitchFamily="34" charset="0"/>
            </a:rPr>
            <a:t>Follow-Up </a:t>
          </a:r>
          <a:r>
            <a:rPr lang="en-US" sz="1600" b="1" dirty="0">
              <a:latin typeface="Perpetua" panose="02020502060401020303" pitchFamily="18" charset="0"/>
              <a:cs typeface="Arial" panose="020B0604020202020204" pitchFamily="34" charset="0"/>
            </a:rPr>
            <a:t>on Students</a:t>
          </a:r>
        </a:p>
      </dgm:t>
    </dgm:pt>
    <dgm:pt modelId="{3D5EB1BB-61AE-45F0-95AD-89C604BC86DE}" type="parTrans" cxnId="{DE597610-D706-4B5B-8411-BAFA03057676}">
      <dgm:prSet/>
      <dgm:spPr/>
      <dgm:t>
        <a:bodyPr/>
        <a:lstStyle/>
        <a:p>
          <a:endParaRPr lang="en-US"/>
        </a:p>
      </dgm:t>
    </dgm:pt>
    <dgm:pt modelId="{2B3F1D6A-0F4B-4F3B-A772-624496F8F48D}" type="sibTrans" cxnId="{DE597610-D706-4B5B-8411-BAFA03057676}">
      <dgm:prSet/>
      <dgm:spPr/>
      <dgm:t>
        <a:bodyPr/>
        <a:lstStyle/>
        <a:p>
          <a:endParaRPr lang="en-US"/>
        </a:p>
      </dgm:t>
    </dgm:pt>
    <dgm:pt modelId="{9AF2FAE7-B059-491A-A73F-BDE8941CB4C6}">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US" sz="1600" b="1" dirty="0" smtClean="0">
              <a:latin typeface="Perpetua" panose="02020502060401020303" pitchFamily="18" charset="0"/>
              <a:cs typeface="Arial" panose="020B0604020202020204" pitchFamily="34" charset="0"/>
            </a:rPr>
            <a:t>Aptitude </a:t>
          </a:r>
          <a:r>
            <a:rPr lang="en-US" sz="1600" b="1" dirty="0">
              <a:latin typeface="Perpetua" panose="02020502060401020303" pitchFamily="18" charset="0"/>
              <a:cs typeface="Arial" panose="020B0604020202020204" pitchFamily="34" charset="0"/>
            </a:rPr>
            <a:t>Test Analysis and Report</a:t>
          </a:r>
        </a:p>
      </dgm:t>
    </dgm:pt>
    <dgm:pt modelId="{6619BD9E-E768-444B-A569-EAEF976A51FA}" type="parTrans" cxnId="{679B0D04-CA9A-4CA9-8707-5A069C8624FD}">
      <dgm:prSet/>
      <dgm:spPr/>
      <dgm:t>
        <a:bodyPr/>
        <a:lstStyle/>
        <a:p>
          <a:endParaRPr lang="en-US"/>
        </a:p>
      </dgm:t>
    </dgm:pt>
    <dgm:pt modelId="{973369DA-5DA7-4B97-9B31-EC85FD14F831}" type="sibTrans" cxnId="{679B0D04-CA9A-4CA9-8707-5A069C8624FD}">
      <dgm:prSet/>
      <dgm:spPr/>
      <dgm:t>
        <a:bodyPr/>
        <a:lstStyle/>
        <a:p>
          <a:endParaRPr lang="en-US"/>
        </a:p>
      </dgm:t>
    </dgm:pt>
    <dgm:pt modelId="{A0536950-FFFF-45EF-94CD-01DFA4971889}">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endParaRPr lang="en-US" sz="1600" b="1" dirty="0">
            <a:latin typeface="Perpetua" panose="02020502060401020303" pitchFamily="18" charset="0"/>
          </a:endParaRPr>
        </a:p>
      </dgm:t>
    </dgm:pt>
    <dgm:pt modelId="{A47980C9-C95B-4CC0-A407-2851C27816B8}" type="parTrans" cxnId="{2A49BC9C-759D-4EB6-AE7C-6C6AD894EF1A}">
      <dgm:prSet/>
      <dgm:spPr/>
      <dgm:t>
        <a:bodyPr/>
        <a:lstStyle/>
        <a:p>
          <a:endParaRPr lang="en-US"/>
        </a:p>
      </dgm:t>
    </dgm:pt>
    <dgm:pt modelId="{1531C536-3FD3-44E2-9AB8-7E251B795CA5}" type="sibTrans" cxnId="{2A49BC9C-759D-4EB6-AE7C-6C6AD894EF1A}">
      <dgm:prSet/>
      <dgm:spPr/>
      <dgm:t>
        <a:bodyPr/>
        <a:lstStyle/>
        <a:p>
          <a:endParaRPr lang="en-US"/>
        </a:p>
      </dgm:t>
    </dgm:pt>
    <dgm:pt modelId="{9D938038-E371-4FBE-B032-09A327241548}">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US" sz="1600" b="1">
              <a:latin typeface="Perpetua" panose="02020502060401020303" pitchFamily="18" charset="0"/>
              <a:cs typeface="Arial" panose="020B0604020202020204" pitchFamily="34" charset="0"/>
            </a:rPr>
            <a:t>Execution</a:t>
          </a:r>
        </a:p>
      </dgm:t>
    </dgm:pt>
    <dgm:pt modelId="{9EAFD635-7C09-471A-A5EA-12356A0D701F}" type="parTrans" cxnId="{6D8EF668-90B0-4E95-9E9A-04506B4299EB}">
      <dgm:prSet/>
      <dgm:spPr/>
      <dgm:t>
        <a:bodyPr/>
        <a:lstStyle/>
        <a:p>
          <a:endParaRPr lang="en-US"/>
        </a:p>
      </dgm:t>
    </dgm:pt>
    <dgm:pt modelId="{7C304396-7A01-4711-97F1-1B1A7D07A8B2}" type="sibTrans" cxnId="{6D8EF668-90B0-4E95-9E9A-04506B4299EB}">
      <dgm:prSet/>
      <dgm:spPr/>
      <dgm:t>
        <a:bodyPr/>
        <a:lstStyle/>
        <a:p>
          <a:endParaRPr lang="en-US"/>
        </a:p>
      </dgm:t>
    </dgm:pt>
    <dgm:pt modelId="{7C76BA46-783B-42CC-A315-6C698531C589}">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US" sz="1600" b="1" dirty="0">
              <a:latin typeface="Perpetua" panose="02020502060401020303" pitchFamily="18" charset="0"/>
              <a:cs typeface="Arial" panose="020B0604020202020204" pitchFamily="34" charset="0"/>
            </a:rPr>
            <a:t>Mock </a:t>
          </a:r>
          <a:r>
            <a:rPr lang="en-US" sz="1600" b="1" dirty="0" smtClean="0">
              <a:latin typeface="Perpetua" panose="02020502060401020303" pitchFamily="18" charset="0"/>
              <a:cs typeface="Arial" panose="020B0604020202020204" pitchFamily="34" charset="0"/>
            </a:rPr>
            <a:t>PI</a:t>
          </a:r>
          <a:endParaRPr lang="en-US" sz="1600" b="1" dirty="0">
            <a:latin typeface="Perpetua" panose="02020502060401020303" pitchFamily="18" charset="0"/>
            <a:cs typeface="Arial" panose="020B0604020202020204" pitchFamily="34" charset="0"/>
          </a:endParaRPr>
        </a:p>
      </dgm:t>
    </dgm:pt>
    <dgm:pt modelId="{FEC919D7-2539-409B-BB92-053B8CB0A6D4}" type="parTrans" cxnId="{F68BF76D-8E47-4E02-B38C-2429D5CC45E1}">
      <dgm:prSet/>
      <dgm:spPr/>
      <dgm:t>
        <a:bodyPr/>
        <a:lstStyle/>
        <a:p>
          <a:endParaRPr lang="en-US"/>
        </a:p>
      </dgm:t>
    </dgm:pt>
    <dgm:pt modelId="{298C0B97-7698-420C-94AE-7221DF673574}" type="sibTrans" cxnId="{F68BF76D-8E47-4E02-B38C-2429D5CC45E1}">
      <dgm:prSet/>
      <dgm:spPr/>
      <dgm:t>
        <a:bodyPr/>
        <a:lstStyle/>
        <a:p>
          <a:endParaRPr lang="en-US"/>
        </a:p>
      </dgm:t>
    </dgm:pt>
    <dgm:pt modelId="{98B53319-54B2-4EA1-906F-69405441B8EC}">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US" sz="1600" b="1">
              <a:latin typeface="Perpetua" panose="02020502060401020303" pitchFamily="18" charset="0"/>
              <a:cs typeface="Arial" panose="020B0604020202020204" pitchFamily="34" charset="0"/>
            </a:rPr>
            <a:t> Counselling</a:t>
          </a:r>
        </a:p>
      </dgm:t>
    </dgm:pt>
    <dgm:pt modelId="{B9558060-2DF1-42E4-A84E-5B9CD61A4A75}" type="parTrans" cxnId="{21EA357D-D106-4131-A71E-B8FB947FA1DB}">
      <dgm:prSet/>
      <dgm:spPr/>
      <dgm:t>
        <a:bodyPr/>
        <a:lstStyle/>
        <a:p>
          <a:endParaRPr lang="en-US"/>
        </a:p>
      </dgm:t>
    </dgm:pt>
    <dgm:pt modelId="{3F098FD0-A8F6-4EE1-8A34-8A7775AF29F4}" type="sibTrans" cxnId="{21EA357D-D106-4131-A71E-B8FB947FA1DB}">
      <dgm:prSet/>
      <dgm:spPr/>
      <dgm:t>
        <a:bodyPr/>
        <a:lstStyle/>
        <a:p>
          <a:endParaRPr lang="en-US"/>
        </a:p>
      </dgm:t>
    </dgm:pt>
    <dgm:pt modelId="{9A464DEC-84C1-4053-88B5-FD918A5014F1}">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US" sz="1600" b="1" dirty="0">
              <a:latin typeface="Perpetua" panose="02020502060401020303" pitchFamily="18" charset="0"/>
              <a:cs typeface="Arial" panose="020B0604020202020204" pitchFamily="34" charset="0"/>
            </a:rPr>
            <a:t> Reports</a:t>
          </a:r>
        </a:p>
      </dgm:t>
    </dgm:pt>
    <dgm:pt modelId="{E959F9C4-FDAA-4E32-855A-6BE56069615D}" type="parTrans" cxnId="{61FCE100-0068-474B-ACAB-4B0CEB044B5D}">
      <dgm:prSet/>
      <dgm:spPr/>
      <dgm:t>
        <a:bodyPr/>
        <a:lstStyle/>
        <a:p>
          <a:endParaRPr lang="en-US"/>
        </a:p>
      </dgm:t>
    </dgm:pt>
    <dgm:pt modelId="{876D82AB-3473-475C-8F98-F8E77356B47C}" type="sibTrans" cxnId="{61FCE100-0068-474B-ACAB-4B0CEB044B5D}">
      <dgm:prSet/>
      <dgm:spPr/>
      <dgm:t>
        <a:bodyPr/>
        <a:lstStyle/>
        <a:p>
          <a:endParaRPr lang="en-US"/>
        </a:p>
      </dgm:t>
    </dgm:pt>
    <dgm:pt modelId="{ABC0B375-A492-4B1A-A17E-EF624074DFA5}">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US" sz="1600" b="1" dirty="0">
              <a:latin typeface="Perpetua" panose="02020502060401020303" pitchFamily="18" charset="0"/>
              <a:cs typeface="Arial" panose="020B0604020202020204" pitchFamily="34" charset="0"/>
            </a:rPr>
            <a:t> Connect with Work</a:t>
          </a:r>
        </a:p>
      </dgm:t>
    </dgm:pt>
    <dgm:pt modelId="{AD7EADD2-8D42-4918-9AB1-1FA8FE1F0DD7}" type="parTrans" cxnId="{F7E9F672-79E1-41DE-A6AF-910C0BC89885}">
      <dgm:prSet/>
      <dgm:spPr/>
      <dgm:t>
        <a:bodyPr/>
        <a:lstStyle/>
        <a:p>
          <a:endParaRPr lang="en-US"/>
        </a:p>
      </dgm:t>
    </dgm:pt>
    <dgm:pt modelId="{C54D9160-19C7-48BB-B89A-A80B8B41823E}" type="sibTrans" cxnId="{F7E9F672-79E1-41DE-A6AF-910C0BC89885}">
      <dgm:prSet/>
      <dgm:spPr/>
      <dgm:t>
        <a:bodyPr/>
        <a:lstStyle/>
        <a:p>
          <a:endParaRPr lang="en-US"/>
        </a:p>
      </dgm:t>
    </dgm:pt>
    <dgm:pt modelId="{B56A0D8C-9CF0-469F-84AA-391FFA81B9A1}">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r>
            <a:rPr lang="en-US" sz="1600" b="1" dirty="0">
              <a:latin typeface="Perpetua" panose="02020502060401020303" pitchFamily="18" charset="0"/>
              <a:cs typeface="Arial" panose="020B0604020202020204" pitchFamily="34" charset="0"/>
            </a:rPr>
            <a:t> Motivation &amp; Guidance</a:t>
          </a:r>
        </a:p>
      </dgm:t>
    </dgm:pt>
    <dgm:pt modelId="{FE0F33A9-CA9F-4627-A1EF-F78E1B595641}" type="parTrans" cxnId="{8F29CD43-C062-43D6-A0F3-B6EA81CAD498}">
      <dgm:prSet/>
      <dgm:spPr/>
      <dgm:t>
        <a:bodyPr/>
        <a:lstStyle/>
        <a:p>
          <a:endParaRPr lang="en-US"/>
        </a:p>
      </dgm:t>
    </dgm:pt>
    <dgm:pt modelId="{24F6F51B-9AAB-42B5-BE2E-6794941ED299}" type="sibTrans" cxnId="{8F29CD43-C062-43D6-A0F3-B6EA81CAD498}">
      <dgm:prSet/>
      <dgm:spPr/>
      <dgm:t>
        <a:bodyPr/>
        <a:lstStyle/>
        <a:p>
          <a:endParaRPr lang="en-US"/>
        </a:p>
      </dgm:t>
    </dgm:pt>
    <dgm:pt modelId="{29E3758D-33DE-4A7C-85FE-CB1518A6A0FF}">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pPr algn="l"/>
          <a:endParaRPr lang="en-US" sz="1600" b="1" dirty="0">
            <a:latin typeface="Perpetua" panose="02020502060401020303" pitchFamily="18" charset="0"/>
            <a:cs typeface="Arial" panose="020B0604020202020204" pitchFamily="34" charset="0"/>
          </a:endParaRPr>
        </a:p>
      </dgm:t>
    </dgm:pt>
    <dgm:pt modelId="{F86AC8A8-925B-4171-A6C8-6F495D8FC589}" type="parTrans" cxnId="{910F9711-7058-4363-ABBB-8A499372508E}">
      <dgm:prSet/>
      <dgm:spPr/>
      <dgm:t>
        <a:bodyPr/>
        <a:lstStyle/>
        <a:p>
          <a:endParaRPr lang="en-US"/>
        </a:p>
      </dgm:t>
    </dgm:pt>
    <dgm:pt modelId="{09A17397-4287-4F3E-83F6-F1DFC3DD0CB5}" type="sibTrans" cxnId="{910F9711-7058-4363-ABBB-8A499372508E}">
      <dgm:prSet/>
      <dgm:spPr/>
      <dgm:t>
        <a:bodyPr/>
        <a:lstStyle/>
        <a:p>
          <a:endParaRPr lang="en-US"/>
        </a:p>
      </dgm:t>
    </dgm:pt>
    <dgm:pt modelId="{8D09ED65-566A-4EB9-ACA6-DA317298B719}" type="pres">
      <dgm:prSet presAssocID="{CEBCD50E-359B-43BF-B076-19B015B6090C}" presName="Name0" presStyleCnt="0">
        <dgm:presLayoutVars>
          <dgm:dir/>
          <dgm:animLvl val="lvl"/>
          <dgm:resizeHandles val="exact"/>
        </dgm:presLayoutVars>
      </dgm:prSet>
      <dgm:spPr/>
      <dgm:t>
        <a:bodyPr/>
        <a:lstStyle/>
        <a:p>
          <a:endParaRPr lang="en-US"/>
        </a:p>
      </dgm:t>
    </dgm:pt>
    <dgm:pt modelId="{FB6615DF-7BB4-44FF-9978-E16392332DD1}" type="pres">
      <dgm:prSet presAssocID="{CEBCD50E-359B-43BF-B076-19B015B6090C}" presName="tSp" presStyleCnt="0"/>
      <dgm:spPr/>
      <dgm:t>
        <a:bodyPr/>
        <a:lstStyle/>
        <a:p>
          <a:endParaRPr lang="en-US"/>
        </a:p>
      </dgm:t>
    </dgm:pt>
    <dgm:pt modelId="{063A8C9C-561F-4ECE-839C-0096B3845F05}" type="pres">
      <dgm:prSet presAssocID="{CEBCD50E-359B-43BF-B076-19B015B6090C}" presName="bSp" presStyleCnt="0"/>
      <dgm:spPr/>
      <dgm:t>
        <a:bodyPr/>
        <a:lstStyle/>
        <a:p>
          <a:endParaRPr lang="en-US"/>
        </a:p>
      </dgm:t>
    </dgm:pt>
    <dgm:pt modelId="{F872AE0B-9C42-47A9-91C9-E949FD05FAC1}" type="pres">
      <dgm:prSet presAssocID="{CEBCD50E-359B-43BF-B076-19B015B6090C}" presName="process" presStyleCnt="0"/>
      <dgm:spPr/>
      <dgm:t>
        <a:bodyPr/>
        <a:lstStyle/>
        <a:p>
          <a:endParaRPr lang="en-US"/>
        </a:p>
      </dgm:t>
    </dgm:pt>
    <dgm:pt modelId="{B61D7166-FDB0-46F2-975C-C1BE44CEDDF1}" type="pres">
      <dgm:prSet presAssocID="{2224701C-9165-4C5C-BD93-69DBA924808F}" presName="composite1" presStyleCnt="0"/>
      <dgm:spPr/>
      <dgm:t>
        <a:bodyPr/>
        <a:lstStyle/>
        <a:p>
          <a:endParaRPr lang="en-US"/>
        </a:p>
      </dgm:t>
    </dgm:pt>
    <dgm:pt modelId="{07476A92-0014-403C-8102-9598F86B81CD}" type="pres">
      <dgm:prSet presAssocID="{2224701C-9165-4C5C-BD93-69DBA924808F}" presName="dummyNode1" presStyleLbl="node1" presStyleIdx="0" presStyleCnt="3"/>
      <dgm:spPr/>
      <dgm:t>
        <a:bodyPr/>
        <a:lstStyle/>
        <a:p>
          <a:endParaRPr lang="en-US"/>
        </a:p>
      </dgm:t>
    </dgm:pt>
    <dgm:pt modelId="{B5969EEC-84E9-4D65-A325-E9DF2FA1C363}" type="pres">
      <dgm:prSet presAssocID="{2224701C-9165-4C5C-BD93-69DBA924808F}" presName="childNode1" presStyleLbl="bgAcc1" presStyleIdx="0" presStyleCnt="3" custScaleY="130863">
        <dgm:presLayoutVars>
          <dgm:bulletEnabled val="1"/>
        </dgm:presLayoutVars>
      </dgm:prSet>
      <dgm:spPr/>
      <dgm:t>
        <a:bodyPr/>
        <a:lstStyle/>
        <a:p>
          <a:endParaRPr lang="en-US"/>
        </a:p>
      </dgm:t>
    </dgm:pt>
    <dgm:pt modelId="{4549F478-25E2-470E-8479-F40ED2FD6BD9}" type="pres">
      <dgm:prSet presAssocID="{2224701C-9165-4C5C-BD93-69DBA924808F}" presName="childNode1tx" presStyleLbl="bgAcc1" presStyleIdx="0" presStyleCnt="3">
        <dgm:presLayoutVars>
          <dgm:bulletEnabled val="1"/>
        </dgm:presLayoutVars>
      </dgm:prSet>
      <dgm:spPr/>
      <dgm:t>
        <a:bodyPr/>
        <a:lstStyle/>
        <a:p>
          <a:endParaRPr lang="en-US"/>
        </a:p>
      </dgm:t>
    </dgm:pt>
    <dgm:pt modelId="{1FEAA056-CA7C-4551-A17F-3FBFC5D13F9C}" type="pres">
      <dgm:prSet presAssocID="{2224701C-9165-4C5C-BD93-69DBA924808F}" presName="parentNode1" presStyleLbl="node1" presStyleIdx="0" presStyleCnt="3" custLinFactNeighborX="-1041" custLinFactNeighborY="27499">
        <dgm:presLayoutVars>
          <dgm:chMax val="1"/>
          <dgm:bulletEnabled val="1"/>
        </dgm:presLayoutVars>
      </dgm:prSet>
      <dgm:spPr/>
      <dgm:t>
        <a:bodyPr/>
        <a:lstStyle/>
        <a:p>
          <a:endParaRPr lang="en-US"/>
        </a:p>
      </dgm:t>
    </dgm:pt>
    <dgm:pt modelId="{9CE965DC-7D46-47E9-9764-E98155DF2261}" type="pres">
      <dgm:prSet presAssocID="{2224701C-9165-4C5C-BD93-69DBA924808F}" presName="connSite1" presStyleCnt="0"/>
      <dgm:spPr/>
      <dgm:t>
        <a:bodyPr/>
        <a:lstStyle/>
        <a:p>
          <a:endParaRPr lang="en-US"/>
        </a:p>
      </dgm:t>
    </dgm:pt>
    <dgm:pt modelId="{3ED6F79D-8F2E-4B29-910D-38E28320F66A}" type="pres">
      <dgm:prSet presAssocID="{9134FCEB-A912-44A4-9781-A317159E7D9E}" presName="Name9" presStyleLbl="sibTrans2D1" presStyleIdx="0" presStyleCnt="2" custScaleX="100442" custLinFactNeighborX="-3032" custLinFactNeighborY="2403"/>
      <dgm:spPr/>
      <dgm:t>
        <a:bodyPr/>
        <a:lstStyle/>
        <a:p>
          <a:endParaRPr lang="en-US"/>
        </a:p>
      </dgm:t>
    </dgm:pt>
    <dgm:pt modelId="{A4E9D270-018C-4A3D-A6CC-24DC7092C8FE}" type="pres">
      <dgm:prSet presAssocID="{CB1522B9-8F1B-4152-9168-4AD638FF1273}" presName="composite2" presStyleCnt="0"/>
      <dgm:spPr/>
      <dgm:t>
        <a:bodyPr/>
        <a:lstStyle/>
        <a:p>
          <a:endParaRPr lang="en-US"/>
        </a:p>
      </dgm:t>
    </dgm:pt>
    <dgm:pt modelId="{283B22FB-9C13-4C59-88B7-B1A9A9AFED33}" type="pres">
      <dgm:prSet presAssocID="{CB1522B9-8F1B-4152-9168-4AD638FF1273}" presName="dummyNode2" presStyleLbl="node1" presStyleIdx="0" presStyleCnt="3"/>
      <dgm:spPr/>
      <dgm:t>
        <a:bodyPr/>
        <a:lstStyle/>
        <a:p>
          <a:endParaRPr lang="en-US"/>
        </a:p>
      </dgm:t>
    </dgm:pt>
    <dgm:pt modelId="{19E41B16-125A-420F-A402-D1541AF312AF}" type="pres">
      <dgm:prSet presAssocID="{CB1522B9-8F1B-4152-9168-4AD638FF1273}" presName="childNode2" presStyleLbl="bgAcc1" presStyleIdx="1" presStyleCnt="3" custScaleY="147229" custLinFactNeighborX="-277" custLinFactNeighborY="4614">
        <dgm:presLayoutVars>
          <dgm:bulletEnabled val="1"/>
        </dgm:presLayoutVars>
      </dgm:prSet>
      <dgm:spPr/>
      <dgm:t>
        <a:bodyPr/>
        <a:lstStyle/>
        <a:p>
          <a:endParaRPr lang="en-US"/>
        </a:p>
      </dgm:t>
    </dgm:pt>
    <dgm:pt modelId="{A11992FC-4CBE-4C30-8A64-8E2B959578E8}" type="pres">
      <dgm:prSet presAssocID="{CB1522B9-8F1B-4152-9168-4AD638FF1273}" presName="childNode2tx" presStyleLbl="bgAcc1" presStyleIdx="1" presStyleCnt="3">
        <dgm:presLayoutVars>
          <dgm:bulletEnabled val="1"/>
        </dgm:presLayoutVars>
      </dgm:prSet>
      <dgm:spPr/>
      <dgm:t>
        <a:bodyPr/>
        <a:lstStyle/>
        <a:p>
          <a:endParaRPr lang="en-US"/>
        </a:p>
      </dgm:t>
    </dgm:pt>
    <dgm:pt modelId="{C67B7613-25C0-4421-B9C7-00B9FE7A3EF8}" type="pres">
      <dgm:prSet presAssocID="{CB1522B9-8F1B-4152-9168-4AD638FF1273}" presName="parentNode2" presStyleLbl="node1" presStyleIdx="1" presStyleCnt="3">
        <dgm:presLayoutVars>
          <dgm:chMax val="0"/>
          <dgm:bulletEnabled val="1"/>
        </dgm:presLayoutVars>
      </dgm:prSet>
      <dgm:spPr/>
      <dgm:t>
        <a:bodyPr/>
        <a:lstStyle/>
        <a:p>
          <a:endParaRPr lang="en-US"/>
        </a:p>
      </dgm:t>
    </dgm:pt>
    <dgm:pt modelId="{808F5F15-1575-4C13-BCF6-0F4AD0D81E93}" type="pres">
      <dgm:prSet presAssocID="{CB1522B9-8F1B-4152-9168-4AD638FF1273}" presName="connSite2" presStyleCnt="0"/>
      <dgm:spPr/>
      <dgm:t>
        <a:bodyPr/>
        <a:lstStyle/>
        <a:p>
          <a:endParaRPr lang="en-US"/>
        </a:p>
      </dgm:t>
    </dgm:pt>
    <dgm:pt modelId="{969E4000-8B42-462F-8A1E-AA72C296480B}" type="pres">
      <dgm:prSet presAssocID="{F8045540-03C1-4FF1-8DC1-C40FEF1CAE4C}" presName="Name18" presStyleLbl="sibTrans2D1" presStyleIdx="1" presStyleCnt="2" custAng="0" custScaleX="105159" custScaleY="106324" custLinFactNeighborX="2984" custLinFactNeighborY="-5208"/>
      <dgm:spPr/>
      <dgm:t>
        <a:bodyPr/>
        <a:lstStyle/>
        <a:p>
          <a:endParaRPr lang="en-US"/>
        </a:p>
      </dgm:t>
    </dgm:pt>
    <dgm:pt modelId="{E50F3C6E-AE1A-4C78-955D-225703D27764}" type="pres">
      <dgm:prSet presAssocID="{8CEAA5EA-82AF-4E89-A88E-3030951D7019}" presName="composite1" presStyleCnt="0"/>
      <dgm:spPr/>
      <dgm:t>
        <a:bodyPr/>
        <a:lstStyle/>
        <a:p>
          <a:endParaRPr lang="en-US"/>
        </a:p>
      </dgm:t>
    </dgm:pt>
    <dgm:pt modelId="{699A6F8E-9CD9-4495-BC1B-176F394BBE5F}" type="pres">
      <dgm:prSet presAssocID="{8CEAA5EA-82AF-4E89-A88E-3030951D7019}" presName="dummyNode1" presStyleLbl="node1" presStyleIdx="1" presStyleCnt="3"/>
      <dgm:spPr/>
      <dgm:t>
        <a:bodyPr/>
        <a:lstStyle/>
        <a:p>
          <a:endParaRPr lang="en-US"/>
        </a:p>
      </dgm:t>
    </dgm:pt>
    <dgm:pt modelId="{C554ADB9-3D54-4BF0-928E-4CCE86BEB1E3}" type="pres">
      <dgm:prSet presAssocID="{8CEAA5EA-82AF-4E89-A88E-3030951D7019}" presName="childNode1" presStyleLbl="bgAcc1" presStyleIdx="2" presStyleCnt="3" custScaleX="96205" custScaleY="150372" custLinFactNeighborX="-5368" custLinFactNeighborY="6095">
        <dgm:presLayoutVars>
          <dgm:bulletEnabled val="1"/>
        </dgm:presLayoutVars>
      </dgm:prSet>
      <dgm:spPr/>
      <dgm:t>
        <a:bodyPr/>
        <a:lstStyle/>
        <a:p>
          <a:endParaRPr lang="en-US"/>
        </a:p>
      </dgm:t>
    </dgm:pt>
    <dgm:pt modelId="{6CBB6F7A-D2F0-4BA4-BE7E-FAEFECC691E1}" type="pres">
      <dgm:prSet presAssocID="{8CEAA5EA-82AF-4E89-A88E-3030951D7019}" presName="childNode1tx" presStyleLbl="bgAcc1" presStyleIdx="2" presStyleCnt="3">
        <dgm:presLayoutVars>
          <dgm:bulletEnabled val="1"/>
        </dgm:presLayoutVars>
      </dgm:prSet>
      <dgm:spPr/>
      <dgm:t>
        <a:bodyPr/>
        <a:lstStyle/>
        <a:p>
          <a:endParaRPr lang="en-US"/>
        </a:p>
      </dgm:t>
    </dgm:pt>
    <dgm:pt modelId="{D053113D-C654-4FB6-AC8A-3C3CE2CAB231}" type="pres">
      <dgm:prSet presAssocID="{8CEAA5EA-82AF-4E89-A88E-3030951D7019}" presName="parentNode1" presStyleLbl="node1" presStyleIdx="2" presStyleCnt="3">
        <dgm:presLayoutVars>
          <dgm:chMax val="1"/>
          <dgm:bulletEnabled val="1"/>
        </dgm:presLayoutVars>
      </dgm:prSet>
      <dgm:spPr/>
      <dgm:t>
        <a:bodyPr/>
        <a:lstStyle/>
        <a:p>
          <a:endParaRPr lang="en-US"/>
        </a:p>
      </dgm:t>
    </dgm:pt>
    <dgm:pt modelId="{6E88720F-F7F5-4A16-938D-C00B218B1815}" type="pres">
      <dgm:prSet presAssocID="{8CEAA5EA-82AF-4E89-A88E-3030951D7019}" presName="connSite1" presStyleCnt="0"/>
      <dgm:spPr/>
      <dgm:t>
        <a:bodyPr/>
        <a:lstStyle/>
        <a:p>
          <a:endParaRPr lang="en-US"/>
        </a:p>
      </dgm:t>
    </dgm:pt>
  </dgm:ptLst>
  <dgm:cxnLst>
    <dgm:cxn modelId="{2A49BC9C-759D-4EB6-AE7C-6C6AD894EF1A}" srcId="{CB1522B9-8F1B-4152-9168-4AD638FF1273}" destId="{A0536950-FFFF-45EF-94CD-01DFA4971889}" srcOrd="6" destOrd="0" parTransId="{A47980C9-C95B-4CC0-A407-2851C27816B8}" sibTransId="{1531C536-3FD3-44E2-9AB8-7E251B795CA5}"/>
    <dgm:cxn modelId="{7BE16100-7283-4708-905E-8EFD1FBC898E}" type="presOf" srcId="{FCE986B5-A8F7-474C-9338-BF74AFD76555}" destId="{B5969EEC-84E9-4D65-A325-E9DF2FA1C363}" srcOrd="0" destOrd="0" presId="urn:microsoft.com/office/officeart/2005/8/layout/hProcess4"/>
    <dgm:cxn modelId="{DE597610-D706-4B5B-8411-BAFA03057676}" srcId="{CB1522B9-8F1B-4152-9168-4AD638FF1273}" destId="{BA863E3C-EB63-4D42-BF8B-E5296E4C86F6}" srcOrd="3" destOrd="0" parTransId="{3D5EB1BB-61AE-45F0-95AD-89C604BC86DE}" sibTransId="{2B3F1D6A-0F4B-4F3B-A772-624496F8F48D}"/>
    <dgm:cxn modelId="{2E75A1DB-64C2-4697-857D-79B80631016C}" srcId="{CEBCD50E-359B-43BF-B076-19B015B6090C}" destId="{2224701C-9165-4C5C-BD93-69DBA924808F}" srcOrd="0" destOrd="0" parTransId="{C172584A-88D8-4020-B7BF-89D10EA75E51}" sibTransId="{9134FCEB-A912-44A4-9781-A317159E7D9E}"/>
    <dgm:cxn modelId="{024086A2-B4DC-453D-A03B-F9FF2EE68ABF}" type="presOf" srcId="{9D938038-E371-4FBE-B032-09A327241548}" destId="{19E41B16-125A-420F-A402-D1541AF312AF}" srcOrd="0" destOrd="4" presId="urn:microsoft.com/office/officeart/2005/8/layout/hProcess4"/>
    <dgm:cxn modelId="{A4BD52AA-DFF2-4C8C-9558-EBE614B0A868}" type="presOf" srcId="{9A464DEC-84C1-4053-88B5-FD918A5014F1}" destId="{C554ADB9-3D54-4BF0-928E-4CCE86BEB1E3}" srcOrd="0" destOrd="5" presId="urn:microsoft.com/office/officeart/2005/8/layout/hProcess4"/>
    <dgm:cxn modelId="{9AF1CF27-C19F-41F3-BBBD-3B7D2622DA04}" srcId="{8CEAA5EA-82AF-4E89-A88E-3030951D7019}" destId="{9D0C0A3B-BAB4-4C1E-9BE8-9142E2449608}" srcOrd="1" destOrd="0" parTransId="{5710754C-08D5-444B-B803-7EE97740E2A2}" sibTransId="{7149C327-0851-4C31-8FC6-211E8E50482C}"/>
    <dgm:cxn modelId="{CC8003C4-9488-48ED-98B9-FCC0D6A6087E}" type="presOf" srcId="{29E3758D-33DE-4A7C-85FE-CB1518A6A0FF}" destId="{19E41B16-125A-420F-A402-D1541AF312AF}" srcOrd="0" destOrd="0" presId="urn:microsoft.com/office/officeart/2005/8/layout/hProcess4"/>
    <dgm:cxn modelId="{8F891A38-4A18-42F1-80C5-24D9668F74D3}" type="presOf" srcId="{A0536950-FFFF-45EF-94CD-01DFA4971889}" destId="{A11992FC-4CBE-4C30-8A64-8E2B959578E8}" srcOrd="1" destOrd="6" presId="urn:microsoft.com/office/officeart/2005/8/layout/hProcess4"/>
    <dgm:cxn modelId="{EC4D8B0D-7887-44A5-9720-5294C0AC1E1E}" type="presOf" srcId="{607951D1-68EA-4AED-8061-27242C309EE0}" destId="{4549F478-25E2-470E-8479-F40ED2FD6BD9}" srcOrd="1" destOrd="2" presId="urn:microsoft.com/office/officeart/2005/8/layout/hProcess4"/>
    <dgm:cxn modelId="{477D3092-37F3-4AC7-B69F-ECA16E3E6BB1}" type="presOf" srcId="{29E3758D-33DE-4A7C-85FE-CB1518A6A0FF}" destId="{A11992FC-4CBE-4C30-8A64-8E2B959578E8}" srcOrd="1" destOrd="0" presId="urn:microsoft.com/office/officeart/2005/8/layout/hProcess4"/>
    <dgm:cxn modelId="{4B3E90B3-0C76-4A9F-8AFC-299B3DEB7FE6}" type="presOf" srcId="{43E3545B-B52D-4C7E-9E22-B09A35B2010E}" destId="{B5969EEC-84E9-4D65-A325-E9DF2FA1C363}" srcOrd="0" destOrd="5" presId="urn:microsoft.com/office/officeart/2005/8/layout/hProcess4"/>
    <dgm:cxn modelId="{86565CE8-04D9-4D51-810A-91D4D8385566}" type="presOf" srcId="{86EF906A-DE17-49A5-8EC0-178E7E814006}" destId="{B5969EEC-84E9-4D65-A325-E9DF2FA1C363}" srcOrd="0" destOrd="3" presId="urn:microsoft.com/office/officeart/2005/8/layout/hProcess4"/>
    <dgm:cxn modelId="{5417A54A-5F28-4F90-A322-55EE19AB57A0}" type="presOf" srcId="{BA863E3C-EB63-4D42-BF8B-E5296E4C86F6}" destId="{A11992FC-4CBE-4C30-8A64-8E2B959578E8}" srcOrd="1" destOrd="3" presId="urn:microsoft.com/office/officeart/2005/8/layout/hProcess4"/>
    <dgm:cxn modelId="{F82802D8-134F-476F-8B13-313974265796}" type="presOf" srcId="{9A464DEC-84C1-4053-88B5-FD918A5014F1}" destId="{6CBB6F7A-D2F0-4BA4-BE7E-FAEFECC691E1}" srcOrd="1" destOrd="5" presId="urn:microsoft.com/office/officeart/2005/8/layout/hProcess4"/>
    <dgm:cxn modelId="{9B2A20A3-9FAF-43EF-A2FD-1FECA9EA1FE9}" type="presOf" srcId="{348D4490-98A9-40A5-8332-9E58165D6784}" destId="{6CBB6F7A-D2F0-4BA4-BE7E-FAEFECC691E1}" srcOrd="1" destOrd="0" presId="urn:microsoft.com/office/officeart/2005/8/layout/hProcess4"/>
    <dgm:cxn modelId="{366442A3-D982-448E-AF80-ECBDC460B9A5}" type="presOf" srcId="{7C76BA46-783B-42CC-A315-6C698531C589}" destId="{A11992FC-4CBE-4C30-8A64-8E2B959578E8}" srcOrd="1" destOrd="1" presId="urn:microsoft.com/office/officeart/2005/8/layout/hProcess4"/>
    <dgm:cxn modelId="{68AEC53E-D378-493F-8BE0-5CEDCFB92FAE}" type="presOf" srcId="{9AF2FAE7-B059-491A-A73F-BDE8941CB4C6}" destId="{19E41B16-125A-420F-A402-D1541AF312AF}" srcOrd="0" destOrd="5" presId="urn:microsoft.com/office/officeart/2005/8/layout/hProcess4"/>
    <dgm:cxn modelId="{157C451C-2295-4410-A527-E76F3AEFA7C8}" srcId="{CEBCD50E-359B-43BF-B076-19B015B6090C}" destId="{8CEAA5EA-82AF-4E89-A88E-3030951D7019}" srcOrd="2" destOrd="0" parTransId="{54A0C504-63FD-4B1F-8A9E-54AAD4C2645B}" sibTransId="{FDB030DE-4120-4ADA-A8C3-80B4DAA42B80}"/>
    <dgm:cxn modelId="{21EA357D-D106-4131-A71E-B8FB947FA1DB}" srcId="{8CEAA5EA-82AF-4E89-A88E-3030951D7019}" destId="{98B53319-54B2-4EA1-906F-69405441B8EC}" srcOrd="2" destOrd="0" parTransId="{B9558060-2DF1-42E4-A84E-5B9CD61A4A75}" sibTransId="{3F098FD0-A8F6-4EE1-8A34-8A7775AF29F4}"/>
    <dgm:cxn modelId="{50CEBDE0-DB9F-47E3-8EE8-2B27E81016F0}" type="presOf" srcId="{E645ECA2-BF32-48FD-9E2E-748F8F4B7444}" destId="{19E41B16-125A-420F-A402-D1541AF312AF}" srcOrd="0" destOrd="2" presId="urn:microsoft.com/office/officeart/2005/8/layout/hProcess4"/>
    <dgm:cxn modelId="{41EE2026-C581-49D7-8EFB-87AF25DD4361}" type="presOf" srcId="{CEBCD50E-359B-43BF-B076-19B015B6090C}" destId="{8D09ED65-566A-4EB9-ACA6-DA317298B719}" srcOrd="0" destOrd="0" presId="urn:microsoft.com/office/officeart/2005/8/layout/hProcess4"/>
    <dgm:cxn modelId="{8A91B787-AD90-4540-98BE-E95932FA4E73}" type="presOf" srcId="{B56A0D8C-9CF0-469F-84AA-391FFA81B9A1}" destId="{6CBB6F7A-D2F0-4BA4-BE7E-FAEFECC691E1}" srcOrd="1" destOrd="3" presId="urn:microsoft.com/office/officeart/2005/8/layout/hProcess4"/>
    <dgm:cxn modelId="{910F9711-7058-4363-ABBB-8A499372508E}" srcId="{CB1522B9-8F1B-4152-9168-4AD638FF1273}" destId="{29E3758D-33DE-4A7C-85FE-CB1518A6A0FF}" srcOrd="0" destOrd="0" parTransId="{F86AC8A8-925B-4171-A6C8-6F495D8FC589}" sibTransId="{09A17397-4287-4F3E-83F6-F1DFC3DD0CB5}"/>
    <dgm:cxn modelId="{6D8EF668-90B0-4E95-9E9A-04506B4299EB}" srcId="{CB1522B9-8F1B-4152-9168-4AD638FF1273}" destId="{9D938038-E371-4FBE-B032-09A327241548}" srcOrd="4" destOrd="0" parTransId="{9EAFD635-7C09-471A-A5EA-12356A0D701F}" sibTransId="{7C304396-7A01-4711-97F1-1B1A7D07A8B2}"/>
    <dgm:cxn modelId="{96E4DF28-235E-4BF0-900C-E331A26BC96D}" type="presOf" srcId="{ABC0B375-A492-4B1A-A17E-EF624074DFA5}" destId="{C554ADB9-3D54-4BF0-928E-4CCE86BEB1E3}" srcOrd="0" destOrd="4" presId="urn:microsoft.com/office/officeart/2005/8/layout/hProcess4"/>
    <dgm:cxn modelId="{06E7699C-E24F-41C8-AB4E-507364EB4632}" type="presOf" srcId="{9D938038-E371-4FBE-B032-09A327241548}" destId="{A11992FC-4CBE-4C30-8A64-8E2B959578E8}" srcOrd="1" destOrd="4" presId="urn:microsoft.com/office/officeart/2005/8/layout/hProcess4"/>
    <dgm:cxn modelId="{F7E9F672-79E1-41DE-A6AF-910C0BC89885}" srcId="{8CEAA5EA-82AF-4E89-A88E-3030951D7019}" destId="{ABC0B375-A492-4B1A-A17E-EF624074DFA5}" srcOrd="4" destOrd="0" parTransId="{AD7EADD2-8D42-4918-9AB1-1FA8FE1F0DD7}" sibTransId="{C54D9160-19C7-48BB-B89A-A80B8B41823E}"/>
    <dgm:cxn modelId="{E67B028C-06FF-415F-8C0A-07CE575CB645}" srcId="{2224701C-9165-4C5C-BD93-69DBA924808F}" destId="{B97FBD84-80CB-4CBC-B4A9-EFB7808C1DD6}" srcOrd="1" destOrd="0" parTransId="{89A5A6FB-9FF8-48B3-AC7A-9ECED9B75667}" sibTransId="{9A8AB860-0AFD-4380-A52F-1039BB073170}"/>
    <dgm:cxn modelId="{1B354F3F-60A8-4C7B-A4D8-F3A7871EA9D9}" type="presOf" srcId="{D887FB34-ED85-43B5-B03D-9326261E75BF}" destId="{4549F478-25E2-470E-8479-F40ED2FD6BD9}" srcOrd="1" destOrd="4" presId="urn:microsoft.com/office/officeart/2005/8/layout/hProcess4"/>
    <dgm:cxn modelId="{D13C7604-3AAC-4E0B-ABDA-A98ECD42331B}" type="presOf" srcId="{98B53319-54B2-4EA1-906F-69405441B8EC}" destId="{6CBB6F7A-D2F0-4BA4-BE7E-FAEFECC691E1}" srcOrd="1" destOrd="2" presId="urn:microsoft.com/office/officeart/2005/8/layout/hProcess4"/>
    <dgm:cxn modelId="{8F77C676-1616-46AC-878C-0BAC2FA71858}" type="presOf" srcId="{B97FBD84-80CB-4CBC-B4A9-EFB7808C1DD6}" destId="{B5969EEC-84E9-4D65-A325-E9DF2FA1C363}" srcOrd="0" destOrd="1" presId="urn:microsoft.com/office/officeart/2005/8/layout/hProcess4"/>
    <dgm:cxn modelId="{E7CA374E-7CBF-42D5-8BD7-B5F51746A67E}" type="presOf" srcId="{9134FCEB-A912-44A4-9781-A317159E7D9E}" destId="{3ED6F79D-8F2E-4B29-910D-38E28320F66A}" srcOrd="0" destOrd="0" presId="urn:microsoft.com/office/officeart/2005/8/layout/hProcess4"/>
    <dgm:cxn modelId="{36B3F651-A6DE-493D-8C89-A01210606A51}" srcId="{2224701C-9165-4C5C-BD93-69DBA924808F}" destId="{43E3545B-B52D-4C7E-9E22-B09A35B2010E}" srcOrd="5" destOrd="0" parTransId="{97F58D36-4970-4DF4-AFC3-BCE0B028CB5F}" sibTransId="{2671CFF5-D97C-43A2-BEB6-8091ECF22E9E}"/>
    <dgm:cxn modelId="{62075FA4-B1E0-44AB-9CE0-4286C5396A8E}" type="presOf" srcId="{B56A0D8C-9CF0-469F-84AA-391FFA81B9A1}" destId="{C554ADB9-3D54-4BF0-928E-4CCE86BEB1E3}" srcOrd="0" destOrd="3" presId="urn:microsoft.com/office/officeart/2005/8/layout/hProcess4"/>
    <dgm:cxn modelId="{1184C3C5-C191-41D3-9E14-E8848BA99936}" type="presOf" srcId="{E645ECA2-BF32-48FD-9E2E-748F8F4B7444}" destId="{A11992FC-4CBE-4C30-8A64-8E2B959578E8}" srcOrd="1" destOrd="2" presId="urn:microsoft.com/office/officeart/2005/8/layout/hProcess4"/>
    <dgm:cxn modelId="{D3C845A1-FABD-47CC-AF8D-858EA19969EF}" type="presOf" srcId="{ABC0B375-A492-4B1A-A17E-EF624074DFA5}" destId="{6CBB6F7A-D2F0-4BA4-BE7E-FAEFECC691E1}" srcOrd="1" destOrd="4" presId="urn:microsoft.com/office/officeart/2005/8/layout/hProcess4"/>
    <dgm:cxn modelId="{570385E2-DBDF-4DD4-946D-BB08862829C1}" type="presOf" srcId="{86EF906A-DE17-49A5-8EC0-178E7E814006}" destId="{4549F478-25E2-470E-8479-F40ED2FD6BD9}" srcOrd="1" destOrd="3" presId="urn:microsoft.com/office/officeart/2005/8/layout/hProcess4"/>
    <dgm:cxn modelId="{D0D4133B-DC23-4D96-A661-17DCC7020E00}" type="presOf" srcId="{BA863E3C-EB63-4D42-BF8B-E5296E4C86F6}" destId="{19E41B16-125A-420F-A402-D1541AF312AF}" srcOrd="0" destOrd="3" presId="urn:microsoft.com/office/officeart/2005/8/layout/hProcess4"/>
    <dgm:cxn modelId="{FB43C45C-B522-4DE8-9CEF-EE6C420E2517}" type="presOf" srcId="{9D0C0A3B-BAB4-4C1E-9BE8-9142E2449608}" destId="{6CBB6F7A-D2F0-4BA4-BE7E-FAEFECC691E1}" srcOrd="1" destOrd="1" presId="urn:microsoft.com/office/officeart/2005/8/layout/hProcess4"/>
    <dgm:cxn modelId="{E8C6F4EA-3900-45A0-88A8-A8F42B618245}" type="presOf" srcId="{43E3545B-B52D-4C7E-9E22-B09A35B2010E}" destId="{4549F478-25E2-470E-8479-F40ED2FD6BD9}" srcOrd="1" destOrd="5" presId="urn:microsoft.com/office/officeart/2005/8/layout/hProcess4"/>
    <dgm:cxn modelId="{CBFA71F5-7BB0-4853-AE3A-666E186DF772}" type="presOf" srcId="{2224701C-9165-4C5C-BD93-69DBA924808F}" destId="{1FEAA056-CA7C-4551-A17F-3FBFC5D13F9C}" srcOrd="0" destOrd="0" presId="urn:microsoft.com/office/officeart/2005/8/layout/hProcess4"/>
    <dgm:cxn modelId="{F2AB420B-9FAE-45A1-BD98-E6E639BF9E28}" type="presOf" srcId="{8CEAA5EA-82AF-4E89-A88E-3030951D7019}" destId="{D053113D-C654-4FB6-AC8A-3C3CE2CAB231}" srcOrd="0" destOrd="0" presId="urn:microsoft.com/office/officeart/2005/8/layout/hProcess4"/>
    <dgm:cxn modelId="{274F7F94-5110-44C3-9385-C07219448722}" type="presOf" srcId="{B97FBD84-80CB-4CBC-B4A9-EFB7808C1DD6}" destId="{4549F478-25E2-470E-8479-F40ED2FD6BD9}" srcOrd="1" destOrd="1" presId="urn:microsoft.com/office/officeart/2005/8/layout/hProcess4"/>
    <dgm:cxn modelId="{61FCE100-0068-474B-ACAB-4B0CEB044B5D}" srcId="{8CEAA5EA-82AF-4E89-A88E-3030951D7019}" destId="{9A464DEC-84C1-4053-88B5-FD918A5014F1}" srcOrd="5" destOrd="0" parTransId="{E959F9C4-FDAA-4E32-855A-6BE56069615D}" sibTransId="{876D82AB-3473-475C-8F98-F8E77356B47C}"/>
    <dgm:cxn modelId="{F6A0CC4A-A628-45EE-A624-B5113C17AC18}" srcId="{2224701C-9165-4C5C-BD93-69DBA924808F}" destId="{FCE986B5-A8F7-474C-9338-BF74AFD76555}" srcOrd="0" destOrd="0" parTransId="{F0AD7CEB-B1FC-4241-B7E2-61DB0B539F83}" sibTransId="{EC3B8FF5-6299-435A-8369-EDBCC70E2564}"/>
    <dgm:cxn modelId="{F68BF76D-8E47-4E02-B38C-2429D5CC45E1}" srcId="{CB1522B9-8F1B-4152-9168-4AD638FF1273}" destId="{7C76BA46-783B-42CC-A315-6C698531C589}" srcOrd="1" destOrd="0" parTransId="{FEC919D7-2539-409B-BB92-053B8CB0A6D4}" sibTransId="{298C0B97-7698-420C-94AE-7221DF673574}"/>
    <dgm:cxn modelId="{41ACC5DA-7911-47FA-A5AF-B0CE985BDED1}" type="presOf" srcId="{A0536950-FFFF-45EF-94CD-01DFA4971889}" destId="{19E41B16-125A-420F-A402-D1541AF312AF}" srcOrd="0" destOrd="6" presId="urn:microsoft.com/office/officeart/2005/8/layout/hProcess4"/>
    <dgm:cxn modelId="{ECA6F983-A41B-4F99-BC64-91E1B69BAB16}" type="presOf" srcId="{98B53319-54B2-4EA1-906F-69405441B8EC}" destId="{C554ADB9-3D54-4BF0-928E-4CCE86BEB1E3}" srcOrd="0" destOrd="2" presId="urn:microsoft.com/office/officeart/2005/8/layout/hProcess4"/>
    <dgm:cxn modelId="{F5D21041-0BDF-484C-A277-9C6CF954C69B}" srcId="{2224701C-9165-4C5C-BD93-69DBA924808F}" destId="{86EF906A-DE17-49A5-8EC0-178E7E814006}" srcOrd="3" destOrd="0" parTransId="{61951776-77D8-44CD-A968-D31A592B25B8}" sibTransId="{6BBA69D7-396E-43F5-A63F-C35AE88AD260}"/>
    <dgm:cxn modelId="{37FF990B-9731-4A9A-BAB3-CBB220E650A1}" type="presOf" srcId="{607951D1-68EA-4AED-8061-27242C309EE0}" destId="{B5969EEC-84E9-4D65-A325-E9DF2FA1C363}" srcOrd="0" destOrd="2" presId="urn:microsoft.com/office/officeart/2005/8/layout/hProcess4"/>
    <dgm:cxn modelId="{CF4472C0-7DE5-4070-B6C4-B6601E5DC028}" srcId="{CEBCD50E-359B-43BF-B076-19B015B6090C}" destId="{CB1522B9-8F1B-4152-9168-4AD638FF1273}" srcOrd="1" destOrd="0" parTransId="{CB91CCB7-5F26-4EEE-9BA7-5059348D1A7D}" sibTransId="{F8045540-03C1-4FF1-8DC1-C40FEF1CAE4C}"/>
    <dgm:cxn modelId="{0073DD0D-BBCC-4E74-9740-9EA5B110D966}" type="presOf" srcId="{D887FB34-ED85-43B5-B03D-9326261E75BF}" destId="{B5969EEC-84E9-4D65-A325-E9DF2FA1C363}" srcOrd="0" destOrd="4" presId="urn:microsoft.com/office/officeart/2005/8/layout/hProcess4"/>
    <dgm:cxn modelId="{5A4B72A9-97D8-4D76-9984-EEC0D390E630}" type="presOf" srcId="{CB1522B9-8F1B-4152-9168-4AD638FF1273}" destId="{C67B7613-25C0-4421-B9C7-00B9FE7A3EF8}" srcOrd="0" destOrd="0" presId="urn:microsoft.com/office/officeart/2005/8/layout/hProcess4"/>
    <dgm:cxn modelId="{88ED7E18-69CF-471A-B76E-943E0F8C654F}" srcId="{8CEAA5EA-82AF-4E89-A88E-3030951D7019}" destId="{348D4490-98A9-40A5-8332-9E58165D6784}" srcOrd="0" destOrd="0" parTransId="{09C8D584-F437-41AF-AC07-6B41855BA668}" sibTransId="{36F00C7A-0CC8-4C75-9C8A-857F5A1D907F}"/>
    <dgm:cxn modelId="{99F17B9E-46C0-4B69-9468-A97A0A1EF830}" type="presOf" srcId="{348D4490-98A9-40A5-8332-9E58165D6784}" destId="{C554ADB9-3D54-4BF0-928E-4CCE86BEB1E3}" srcOrd="0" destOrd="0" presId="urn:microsoft.com/office/officeart/2005/8/layout/hProcess4"/>
    <dgm:cxn modelId="{679B0D04-CA9A-4CA9-8707-5A069C8624FD}" srcId="{CB1522B9-8F1B-4152-9168-4AD638FF1273}" destId="{9AF2FAE7-B059-491A-A73F-BDE8941CB4C6}" srcOrd="5" destOrd="0" parTransId="{6619BD9E-E768-444B-A569-EAEF976A51FA}" sibTransId="{973369DA-5DA7-4B97-9B31-EC85FD14F831}"/>
    <dgm:cxn modelId="{8F29CD43-C062-43D6-A0F3-B6EA81CAD498}" srcId="{8CEAA5EA-82AF-4E89-A88E-3030951D7019}" destId="{B56A0D8C-9CF0-469F-84AA-391FFA81B9A1}" srcOrd="3" destOrd="0" parTransId="{FE0F33A9-CA9F-4627-A1EF-F78E1B595641}" sibTransId="{24F6F51B-9AAB-42B5-BE2E-6794941ED299}"/>
    <dgm:cxn modelId="{ADEB782B-B7CD-4882-B753-5166953F47DE}" type="presOf" srcId="{7C76BA46-783B-42CC-A315-6C698531C589}" destId="{19E41B16-125A-420F-A402-D1541AF312AF}" srcOrd="0" destOrd="1" presId="urn:microsoft.com/office/officeart/2005/8/layout/hProcess4"/>
    <dgm:cxn modelId="{5E8B2223-631B-4C16-9E5E-D4E2725B0744}" type="presOf" srcId="{9D0C0A3B-BAB4-4C1E-9BE8-9142E2449608}" destId="{C554ADB9-3D54-4BF0-928E-4CCE86BEB1E3}" srcOrd="0" destOrd="1" presId="urn:microsoft.com/office/officeart/2005/8/layout/hProcess4"/>
    <dgm:cxn modelId="{5D78D68E-B669-425D-A4F3-CFFA488B191F}" srcId="{2224701C-9165-4C5C-BD93-69DBA924808F}" destId="{D887FB34-ED85-43B5-B03D-9326261E75BF}" srcOrd="4" destOrd="0" parTransId="{B46BF64F-6F04-4CF0-A277-C83B6E9FD396}" sibTransId="{13C538A9-6A69-4106-95C1-9795CFE3E43B}"/>
    <dgm:cxn modelId="{172BD491-5FA7-4C56-917A-2E7744E0326F}" type="presOf" srcId="{F8045540-03C1-4FF1-8DC1-C40FEF1CAE4C}" destId="{969E4000-8B42-462F-8A1E-AA72C296480B}" srcOrd="0" destOrd="0" presId="urn:microsoft.com/office/officeart/2005/8/layout/hProcess4"/>
    <dgm:cxn modelId="{3BE99928-3F8B-46AF-B501-1599E837CB32}" type="presOf" srcId="{FCE986B5-A8F7-474C-9338-BF74AFD76555}" destId="{4549F478-25E2-470E-8479-F40ED2FD6BD9}" srcOrd="1" destOrd="0" presId="urn:microsoft.com/office/officeart/2005/8/layout/hProcess4"/>
    <dgm:cxn modelId="{CC4DA3B1-D2AA-46B6-B127-027F18426542}" srcId="{CB1522B9-8F1B-4152-9168-4AD638FF1273}" destId="{E645ECA2-BF32-48FD-9E2E-748F8F4B7444}" srcOrd="2" destOrd="0" parTransId="{981321CD-A551-46F8-9E8F-915387B86723}" sibTransId="{B823EDBE-A6C0-46F2-80AF-E1490CEDD747}"/>
    <dgm:cxn modelId="{DB8A889C-68A8-44DA-95F4-2C8B8253691F}" srcId="{2224701C-9165-4C5C-BD93-69DBA924808F}" destId="{607951D1-68EA-4AED-8061-27242C309EE0}" srcOrd="2" destOrd="0" parTransId="{732A430C-D2D6-4AD3-8F3B-C60BCFBC8684}" sibTransId="{B391669B-8977-4CDD-8808-A096BBA3BF57}"/>
    <dgm:cxn modelId="{14FE2050-2F20-46B2-84F6-572F8A02E81A}" type="presOf" srcId="{9AF2FAE7-B059-491A-A73F-BDE8941CB4C6}" destId="{A11992FC-4CBE-4C30-8A64-8E2B959578E8}" srcOrd="1" destOrd="5" presId="urn:microsoft.com/office/officeart/2005/8/layout/hProcess4"/>
    <dgm:cxn modelId="{861C563C-0AF6-468E-AF37-8816B2268E56}" type="presParOf" srcId="{8D09ED65-566A-4EB9-ACA6-DA317298B719}" destId="{FB6615DF-7BB4-44FF-9978-E16392332DD1}" srcOrd="0" destOrd="0" presId="urn:microsoft.com/office/officeart/2005/8/layout/hProcess4"/>
    <dgm:cxn modelId="{A012E6CB-0A92-4CAA-8419-A5BA9BC4D749}" type="presParOf" srcId="{8D09ED65-566A-4EB9-ACA6-DA317298B719}" destId="{063A8C9C-561F-4ECE-839C-0096B3845F05}" srcOrd="1" destOrd="0" presId="urn:microsoft.com/office/officeart/2005/8/layout/hProcess4"/>
    <dgm:cxn modelId="{1B0FC4E9-6E6E-4BF2-A225-1AD5EA18CF42}" type="presParOf" srcId="{8D09ED65-566A-4EB9-ACA6-DA317298B719}" destId="{F872AE0B-9C42-47A9-91C9-E949FD05FAC1}" srcOrd="2" destOrd="0" presId="urn:microsoft.com/office/officeart/2005/8/layout/hProcess4"/>
    <dgm:cxn modelId="{A130CF4C-80CA-419C-8C95-6C12F2A30FC9}" type="presParOf" srcId="{F872AE0B-9C42-47A9-91C9-E949FD05FAC1}" destId="{B61D7166-FDB0-46F2-975C-C1BE44CEDDF1}" srcOrd="0" destOrd="0" presId="urn:microsoft.com/office/officeart/2005/8/layout/hProcess4"/>
    <dgm:cxn modelId="{0A5D43E2-A48F-406D-8483-16BDD68C81E5}" type="presParOf" srcId="{B61D7166-FDB0-46F2-975C-C1BE44CEDDF1}" destId="{07476A92-0014-403C-8102-9598F86B81CD}" srcOrd="0" destOrd="0" presId="urn:microsoft.com/office/officeart/2005/8/layout/hProcess4"/>
    <dgm:cxn modelId="{324DD7C6-9BB9-4E39-BAD9-BA59D9AA0EA7}" type="presParOf" srcId="{B61D7166-FDB0-46F2-975C-C1BE44CEDDF1}" destId="{B5969EEC-84E9-4D65-A325-E9DF2FA1C363}" srcOrd="1" destOrd="0" presId="urn:microsoft.com/office/officeart/2005/8/layout/hProcess4"/>
    <dgm:cxn modelId="{19A00AC0-86B0-41A0-9ACF-EAB67D680771}" type="presParOf" srcId="{B61D7166-FDB0-46F2-975C-C1BE44CEDDF1}" destId="{4549F478-25E2-470E-8479-F40ED2FD6BD9}" srcOrd="2" destOrd="0" presId="urn:microsoft.com/office/officeart/2005/8/layout/hProcess4"/>
    <dgm:cxn modelId="{2F654425-04E0-4C63-B55E-CC01D9626C71}" type="presParOf" srcId="{B61D7166-FDB0-46F2-975C-C1BE44CEDDF1}" destId="{1FEAA056-CA7C-4551-A17F-3FBFC5D13F9C}" srcOrd="3" destOrd="0" presId="urn:microsoft.com/office/officeart/2005/8/layout/hProcess4"/>
    <dgm:cxn modelId="{ED756047-AB11-48A2-A48F-A152D7F6DF9C}" type="presParOf" srcId="{B61D7166-FDB0-46F2-975C-C1BE44CEDDF1}" destId="{9CE965DC-7D46-47E9-9764-E98155DF2261}" srcOrd="4" destOrd="0" presId="urn:microsoft.com/office/officeart/2005/8/layout/hProcess4"/>
    <dgm:cxn modelId="{9EB516C7-2A87-442B-8C85-AEEC27D66787}" type="presParOf" srcId="{F872AE0B-9C42-47A9-91C9-E949FD05FAC1}" destId="{3ED6F79D-8F2E-4B29-910D-38E28320F66A}" srcOrd="1" destOrd="0" presId="urn:microsoft.com/office/officeart/2005/8/layout/hProcess4"/>
    <dgm:cxn modelId="{3BB11078-4E92-4159-94EC-0D79876D63CC}" type="presParOf" srcId="{F872AE0B-9C42-47A9-91C9-E949FD05FAC1}" destId="{A4E9D270-018C-4A3D-A6CC-24DC7092C8FE}" srcOrd="2" destOrd="0" presId="urn:microsoft.com/office/officeart/2005/8/layout/hProcess4"/>
    <dgm:cxn modelId="{5A15CB92-EA64-4CDC-99CE-72DE4BC83C90}" type="presParOf" srcId="{A4E9D270-018C-4A3D-A6CC-24DC7092C8FE}" destId="{283B22FB-9C13-4C59-88B7-B1A9A9AFED33}" srcOrd="0" destOrd="0" presId="urn:microsoft.com/office/officeart/2005/8/layout/hProcess4"/>
    <dgm:cxn modelId="{A171AFD4-42E9-4028-8C54-1B68C21A1F6D}" type="presParOf" srcId="{A4E9D270-018C-4A3D-A6CC-24DC7092C8FE}" destId="{19E41B16-125A-420F-A402-D1541AF312AF}" srcOrd="1" destOrd="0" presId="urn:microsoft.com/office/officeart/2005/8/layout/hProcess4"/>
    <dgm:cxn modelId="{26D4D587-7EDB-4CB4-B305-302B8A0FEF9A}" type="presParOf" srcId="{A4E9D270-018C-4A3D-A6CC-24DC7092C8FE}" destId="{A11992FC-4CBE-4C30-8A64-8E2B959578E8}" srcOrd="2" destOrd="0" presId="urn:microsoft.com/office/officeart/2005/8/layout/hProcess4"/>
    <dgm:cxn modelId="{FEA0E057-9DD3-4107-B027-B008623DEC20}" type="presParOf" srcId="{A4E9D270-018C-4A3D-A6CC-24DC7092C8FE}" destId="{C67B7613-25C0-4421-B9C7-00B9FE7A3EF8}" srcOrd="3" destOrd="0" presId="urn:microsoft.com/office/officeart/2005/8/layout/hProcess4"/>
    <dgm:cxn modelId="{D48EBC3B-2561-4D93-83F7-6EF54C8F9F75}" type="presParOf" srcId="{A4E9D270-018C-4A3D-A6CC-24DC7092C8FE}" destId="{808F5F15-1575-4C13-BCF6-0F4AD0D81E93}" srcOrd="4" destOrd="0" presId="urn:microsoft.com/office/officeart/2005/8/layout/hProcess4"/>
    <dgm:cxn modelId="{A11CFC88-2ACF-43AF-A7D3-38850BD95520}" type="presParOf" srcId="{F872AE0B-9C42-47A9-91C9-E949FD05FAC1}" destId="{969E4000-8B42-462F-8A1E-AA72C296480B}" srcOrd="3" destOrd="0" presId="urn:microsoft.com/office/officeart/2005/8/layout/hProcess4"/>
    <dgm:cxn modelId="{0336D56A-17ED-4433-A360-3AF9C5DB0B88}" type="presParOf" srcId="{F872AE0B-9C42-47A9-91C9-E949FD05FAC1}" destId="{E50F3C6E-AE1A-4C78-955D-225703D27764}" srcOrd="4" destOrd="0" presId="urn:microsoft.com/office/officeart/2005/8/layout/hProcess4"/>
    <dgm:cxn modelId="{7D88C3C0-4606-4B51-A3F8-8560DEE10768}" type="presParOf" srcId="{E50F3C6E-AE1A-4C78-955D-225703D27764}" destId="{699A6F8E-9CD9-4495-BC1B-176F394BBE5F}" srcOrd="0" destOrd="0" presId="urn:microsoft.com/office/officeart/2005/8/layout/hProcess4"/>
    <dgm:cxn modelId="{6650C060-D340-4614-AF22-00CF3FAC9501}" type="presParOf" srcId="{E50F3C6E-AE1A-4C78-955D-225703D27764}" destId="{C554ADB9-3D54-4BF0-928E-4CCE86BEB1E3}" srcOrd="1" destOrd="0" presId="urn:microsoft.com/office/officeart/2005/8/layout/hProcess4"/>
    <dgm:cxn modelId="{502CA13D-5BD3-4151-A7ED-EA40C4AF31AD}" type="presParOf" srcId="{E50F3C6E-AE1A-4C78-955D-225703D27764}" destId="{6CBB6F7A-D2F0-4BA4-BE7E-FAEFECC691E1}" srcOrd="2" destOrd="0" presId="urn:microsoft.com/office/officeart/2005/8/layout/hProcess4"/>
    <dgm:cxn modelId="{43DFE48C-FDF0-47A6-9376-039D1D981BBC}" type="presParOf" srcId="{E50F3C6E-AE1A-4C78-955D-225703D27764}" destId="{D053113D-C654-4FB6-AC8A-3C3CE2CAB231}" srcOrd="3" destOrd="0" presId="urn:microsoft.com/office/officeart/2005/8/layout/hProcess4"/>
    <dgm:cxn modelId="{DA5B44C4-9868-482A-8996-A6A0A1BF9101}" type="presParOf" srcId="{E50F3C6E-AE1A-4C78-955D-225703D27764}" destId="{6E88720F-F7F5-4A16-938D-C00B218B1815}" srcOrd="4" destOrd="0" presId="urn:microsoft.com/office/officeart/2005/8/layout/hProcess4"/>
  </dgm:cxnLst>
  <dgm:bg>
    <a:no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2F5C7-2A1D-4328-8790-4A9E0D0023DA}">
      <dsp:nvSpPr>
        <dsp:cNvPr id="0" name=""/>
        <dsp:cNvSpPr/>
      </dsp:nvSpPr>
      <dsp:spPr>
        <a:xfrm rot="5400000">
          <a:off x="453175" y="286603"/>
          <a:ext cx="1580782" cy="1375280"/>
        </a:xfrm>
        <a:prstGeom prst="hexagon">
          <a:avLst>
            <a:gd name="adj" fmla="val 25000"/>
            <a:gd name="vf" fmla="val 115470"/>
          </a:avLst>
        </a:prstGeom>
        <a:gradFill rotWithShape="0">
          <a:gsLst>
            <a:gs pos="0">
              <a:schemeClr val="accent5">
                <a:lumMod val="60000"/>
                <a:lumOff val="4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Perpetua" panose="02020502060401020303" pitchFamily="18" charset="0"/>
            </a:rPr>
            <a:t>SVKM at Glance</a:t>
          </a:r>
          <a:endParaRPr lang="en-US" sz="1800" kern="1200" dirty="0">
            <a:latin typeface="Perpetua" panose="02020502060401020303" pitchFamily="18" charset="0"/>
          </a:endParaRPr>
        </a:p>
      </dsp:txBody>
      <dsp:txXfrm rot="-5400000">
        <a:off x="770240" y="430190"/>
        <a:ext cx="946652" cy="1088106"/>
      </dsp:txXfrm>
    </dsp:sp>
    <dsp:sp modelId="{E2451E54-39F0-4BE7-BCBC-23950DA5333C}">
      <dsp:nvSpPr>
        <dsp:cNvPr id="0" name=""/>
        <dsp:cNvSpPr/>
      </dsp:nvSpPr>
      <dsp:spPr>
        <a:xfrm>
          <a:off x="5462754" y="316638"/>
          <a:ext cx="1764152" cy="948469"/>
        </a:xfrm>
        <a:prstGeom prst="rect">
          <a:avLst/>
        </a:prstGeom>
        <a:noFill/>
        <a:ln>
          <a:noFill/>
        </a:ln>
        <a:effectLst/>
      </dsp:spPr>
      <dsp:style>
        <a:lnRef idx="0">
          <a:scrgbClr r="0" g="0" b="0"/>
        </a:lnRef>
        <a:fillRef idx="0">
          <a:scrgbClr r="0" g="0" b="0"/>
        </a:fillRef>
        <a:effectRef idx="0">
          <a:scrgbClr r="0" g="0" b="0"/>
        </a:effectRef>
        <a:fontRef idx="minor"/>
      </dsp:style>
    </dsp:sp>
    <dsp:sp modelId="{5F79E935-C363-4B8B-A568-CB553E602A09}">
      <dsp:nvSpPr>
        <dsp:cNvPr id="0" name=""/>
        <dsp:cNvSpPr/>
      </dsp:nvSpPr>
      <dsp:spPr>
        <a:xfrm rot="5400000">
          <a:off x="409304" y="102750"/>
          <a:ext cx="1580782" cy="1375280"/>
        </a:xfrm>
        <a:prstGeom prst="hexagon">
          <a:avLst>
            <a:gd name="adj" fmla="val 25000"/>
            <a:gd name="vf" fmla="val 115470"/>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b="1" kern="1200" dirty="0">
            <a:latin typeface="Perpetua" panose="02020502060401020303" pitchFamily="18" charset="0"/>
          </a:endParaRPr>
        </a:p>
      </dsp:txBody>
      <dsp:txXfrm rot="-5400000">
        <a:off x="726369" y="246337"/>
        <a:ext cx="946652" cy="1088106"/>
      </dsp:txXfrm>
    </dsp:sp>
    <dsp:sp modelId="{A1E06AEA-C613-45D3-B097-44C45743F49F}">
      <dsp:nvSpPr>
        <dsp:cNvPr id="0" name=""/>
        <dsp:cNvSpPr/>
      </dsp:nvSpPr>
      <dsp:spPr>
        <a:xfrm rot="5400000">
          <a:off x="1239741" y="1534014"/>
          <a:ext cx="1580782" cy="1375280"/>
        </a:xfrm>
        <a:prstGeom prst="hexagon">
          <a:avLst>
            <a:gd name="adj" fmla="val 25000"/>
            <a:gd name="vf" fmla="val 115470"/>
          </a:avLst>
        </a:prstGeom>
        <a:gradFill rotWithShape="0">
          <a:gsLst>
            <a:gs pos="0">
              <a:schemeClr val="accent4">
                <a:lumMod val="60000"/>
                <a:lumOff val="4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Perpetua" panose="02020502060401020303" pitchFamily="18" charset="0"/>
            </a:rPr>
            <a:t>Life at SVKM IOP, Dhule</a:t>
          </a:r>
          <a:endParaRPr lang="en-US" sz="1800" kern="1200" dirty="0">
            <a:latin typeface="Perpetua" panose="02020502060401020303" pitchFamily="18" charset="0"/>
          </a:endParaRPr>
        </a:p>
      </dsp:txBody>
      <dsp:txXfrm rot="-5400000">
        <a:off x="1556806" y="1677601"/>
        <a:ext cx="946652" cy="1088106"/>
      </dsp:txXfrm>
    </dsp:sp>
    <dsp:sp modelId="{5DC8EFA1-2027-4699-A0AD-E4DBC50486DD}">
      <dsp:nvSpPr>
        <dsp:cNvPr id="0" name=""/>
        <dsp:cNvSpPr/>
      </dsp:nvSpPr>
      <dsp:spPr>
        <a:xfrm>
          <a:off x="1536092" y="1658405"/>
          <a:ext cx="1707244" cy="948469"/>
        </a:xfrm>
        <a:prstGeom prst="rect">
          <a:avLst/>
        </a:prstGeom>
        <a:noFill/>
        <a:ln>
          <a:noFill/>
        </a:ln>
        <a:effectLst/>
      </dsp:spPr>
      <dsp:style>
        <a:lnRef idx="0">
          <a:scrgbClr r="0" g="0" b="0"/>
        </a:lnRef>
        <a:fillRef idx="0">
          <a:scrgbClr r="0" g="0" b="0"/>
        </a:fillRef>
        <a:effectRef idx="0">
          <a:scrgbClr r="0" g="0" b="0"/>
        </a:effectRef>
        <a:fontRef idx="minor"/>
      </dsp:style>
    </dsp:sp>
    <dsp:sp modelId="{58047B47-6C5F-4FBF-8670-D405299DCB8E}">
      <dsp:nvSpPr>
        <dsp:cNvPr id="0" name=""/>
        <dsp:cNvSpPr/>
      </dsp:nvSpPr>
      <dsp:spPr>
        <a:xfrm rot="5400000">
          <a:off x="2018177" y="286603"/>
          <a:ext cx="1580782" cy="1375280"/>
        </a:xfrm>
        <a:prstGeom prst="hexagon">
          <a:avLst>
            <a:gd name="adj" fmla="val 25000"/>
            <a:gd name="vf" fmla="val 115470"/>
          </a:avLst>
        </a:prstGeom>
        <a:gradFill rotWithShape="0">
          <a:gsLst>
            <a:gs pos="28000">
              <a:schemeClr val="accent2">
                <a:lumMod val="60000"/>
                <a:lumOff val="4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latin typeface="Perpetua" panose="02020502060401020303" pitchFamily="18" charset="0"/>
            </a:rPr>
            <a:t>Alumni network</a:t>
          </a:r>
          <a:endParaRPr lang="en-US" sz="2400" kern="1200" dirty="0">
            <a:latin typeface="Perpetua" panose="02020502060401020303" pitchFamily="18" charset="0"/>
          </a:endParaRPr>
        </a:p>
      </dsp:txBody>
      <dsp:txXfrm rot="-5400000">
        <a:off x="2335242" y="430190"/>
        <a:ext cx="946652" cy="1088106"/>
      </dsp:txXfrm>
    </dsp:sp>
    <dsp:sp modelId="{7BBD62F9-D709-4EFC-993F-CBEE97BDF378}">
      <dsp:nvSpPr>
        <dsp:cNvPr id="0" name=""/>
        <dsp:cNvSpPr/>
      </dsp:nvSpPr>
      <dsp:spPr>
        <a:xfrm rot="5400000">
          <a:off x="1980575" y="2844719"/>
          <a:ext cx="1580782" cy="1375280"/>
        </a:xfrm>
        <a:prstGeom prst="hexagon">
          <a:avLst>
            <a:gd name="adj" fmla="val 25000"/>
            <a:gd name="vf" fmla="val 115470"/>
          </a:avLst>
        </a:prstGeom>
        <a:gradFill rotWithShape="0">
          <a:gsLst>
            <a:gs pos="0">
              <a:schemeClr val="accent3">
                <a:lumMod val="60000"/>
                <a:lumOff val="4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Perpetua" panose="02020502060401020303" pitchFamily="18" charset="0"/>
            </a:rPr>
            <a:t>Bulletins</a:t>
          </a:r>
          <a:endParaRPr lang="en-US" sz="1800" kern="1200" dirty="0">
            <a:latin typeface="Perpetua" panose="02020502060401020303" pitchFamily="18" charset="0"/>
          </a:endParaRPr>
        </a:p>
      </dsp:txBody>
      <dsp:txXfrm rot="-5400000">
        <a:off x="2297640" y="2988306"/>
        <a:ext cx="946652" cy="1088106"/>
      </dsp:txXfrm>
    </dsp:sp>
    <dsp:sp modelId="{9791DA46-8388-46BF-8273-0A0BA091FBD5}">
      <dsp:nvSpPr>
        <dsp:cNvPr id="0" name=""/>
        <dsp:cNvSpPr/>
      </dsp:nvSpPr>
      <dsp:spPr>
        <a:xfrm>
          <a:off x="5462754" y="3000173"/>
          <a:ext cx="1764152" cy="948469"/>
        </a:xfrm>
        <a:prstGeom prst="rect">
          <a:avLst/>
        </a:prstGeom>
        <a:noFill/>
        <a:ln>
          <a:noFill/>
        </a:ln>
        <a:effectLst/>
      </dsp:spPr>
      <dsp:style>
        <a:lnRef idx="0">
          <a:scrgbClr r="0" g="0" b="0"/>
        </a:lnRef>
        <a:fillRef idx="0">
          <a:scrgbClr r="0" g="0" b="0"/>
        </a:fillRef>
        <a:effectRef idx="0">
          <a:scrgbClr r="0" g="0" b="0"/>
        </a:effectRef>
        <a:fontRef idx="minor"/>
      </dsp:style>
    </dsp:sp>
    <dsp:sp modelId="{CD73D526-109D-40AF-9981-82887695402A}">
      <dsp:nvSpPr>
        <dsp:cNvPr id="0" name=""/>
        <dsp:cNvSpPr/>
      </dsp:nvSpPr>
      <dsp:spPr>
        <a:xfrm rot="5400000">
          <a:off x="531993" y="2844719"/>
          <a:ext cx="1580782" cy="1375280"/>
        </a:xfrm>
        <a:prstGeom prst="hexagon">
          <a:avLst>
            <a:gd name="adj" fmla="val 25000"/>
            <a:gd name="vf" fmla="val 115470"/>
          </a:avLst>
        </a:prstGeom>
        <a:gradFill rotWithShape="0">
          <a:gsLst>
            <a:gs pos="26000">
              <a:schemeClr val="bg2">
                <a:lumMod val="5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latin typeface="Perpetua" panose="02020502060401020303" pitchFamily="18" charset="0"/>
            </a:rPr>
            <a:t>Placements</a:t>
          </a:r>
          <a:endParaRPr lang="en-US" sz="1800" kern="1200" dirty="0">
            <a:latin typeface="Perpetua" panose="02020502060401020303" pitchFamily="18" charset="0"/>
          </a:endParaRPr>
        </a:p>
      </dsp:txBody>
      <dsp:txXfrm rot="-5400000">
        <a:off x="849058" y="2988306"/>
        <a:ext cx="946652" cy="1088106"/>
      </dsp:txXfrm>
    </dsp:sp>
    <dsp:sp modelId="{26D5AA7B-1DE1-431B-B0AB-271B122759BB}">
      <dsp:nvSpPr>
        <dsp:cNvPr id="0" name=""/>
        <dsp:cNvSpPr/>
      </dsp:nvSpPr>
      <dsp:spPr>
        <a:xfrm rot="5400000">
          <a:off x="1296182" y="4129017"/>
          <a:ext cx="1580782" cy="1375280"/>
        </a:xfrm>
        <a:prstGeom prst="hexagon">
          <a:avLst>
            <a:gd name="adj" fmla="val 25000"/>
            <a:gd name="vf" fmla="val 115470"/>
          </a:avLst>
        </a:prstGeom>
        <a:gradFill rotWithShape="0">
          <a:gsLst>
            <a:gs pos="0">
              <a:schemeClr val="accent3">
                <a:lumMod val="60000"/>
                <a:lumOff val="4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Perpetua" panose="02020502060401020303" pitchFamily="18" charset="0"/>
            </a:rPr>
            <a:t>Contact Us</a:t>
          </a:r>
          <a:endParaRPr lang="en-US" sz="1800" kern="1200" dirty="0">
            <a:latin typeface="Perpetua" panose="02020502060401020303" pitchFamily="18" charset="0"/>
          </a:endParaRPr>
        </a:p>
      </dsp:txBody>
      <dsp:txXfrm rot="-5400000">
        <a:off x="1613247" y="4272604"/>
        <a:ext cx="946652" cy="1088106"/>
      </dsp:txXfrm>
    </dsp:sp>
    <dsp:sp modelId="{D0E935BC-5121-4C5B-B0E8-FA82CCDC2488}">
      <dsp:nvSpPr>
        <dsp:cNvPr id="0" name=""/>
        <dsp:cNvSpPr/>
      </dsp:nvSpPr>
      <dsp:spPr>
        <a:xfrm>
          <a:off x="1536092" y="4341941"/>
          <a:ext cx="1707244" cy="948469"/>
        </a:xfrm>
        <a:prstGeom prst="rect">
          <a:avLst/>
        </a:prstGeom>
        <a:noFill/>
        <a:ln>
          <a:noFill/>
        </a:ln>
        <a:effectLst/>
      </dsp:spPr>
      <dsp:style>
        <a:lnRef idx="0">
          <a:scrgbClr r="0" g="0" b="0"/>
        </a:lnRef>
        <a:fillRef idx="0">
          <a:scrgbClr r="0" g="0" b="0"/>
        </a:fillRef>
        <a:effectRef idx="0">
          <a:scrgbClr r="0" g="0" b="0"/>
        </a:effectRef>
        <a:fontRef idx="minor"/>
      </dsp:style>
    </dsp:sp>
    <dsp:sp modelId="{42CBAFCC-5E03-464E-9F85-A4D5A5928F93}">
      <dsp:nvSpPr>
        <dsp:cNvPr id="0" name=""/>
        <dsp:cNvSpPr/>
      </dsp:nvSpPr>
      <dsp:spPr>
        <a:xfrm rot="5400000">
          <a:off x="1240937" y="4129017"/>
          <a:ext cx="1580782" cy="1375280"/>
        </a:xfrm>
        <a:prstGeom prst="hexagon">
          <a:avLst>
            <a:gd name="adj" fmla="val 25000"/>
            <a:gd name="vf" fmla="val 115470"/>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1558002" y="4272604"/>
        <a:ext cx="946652" cy="1088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38125-AFC6-424B-954E-82292FA2BFA4}">
      <dsp:nvSpPr>
        <dsp:cNvPr id="0" name=""/>
        <dsp:cNvSpPr/>
      </dsp:nvSpPr>
      <dsp:spPr>
        <a:xfrm rot="10800000">
          <a:off x="1056073" y="2822"/>
          <a:ext cx="3293745" cy="905784"/>
        </a:xfrm>
        <a:prstGeom prst="homePlat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426" tIns="76200" rIns="142240" bIns="76200" numCol="1" spcCol="1270" anchor="ctr" anchorCtr="0">
          <a:noAutofit/>
        </a:bodyPr>
        <a:lstStyle/>
        <a:p>
          <a:pPr lvl="0" algn="ctr" defTabSz="889000">
            <a:lnSpc>
              <a:spcPct val="90000"/>
            </a:lnSpc>
            <a:spcBef>
              <a:spcPct val="0"/>
            </a:spcBef>
            <a:spcAft>
              <a:spcPct val="35000"/>
            </a:spcAft>
          </a:pPr>
          <a:r>
            <a:rPr lang="en-US" sz="2000" b="1" kern="1200" spc="20" dirty="0" smtClean="0">
              <a:latin typeface="Perpetua" panose="02020502060401020303" pitchFamily="18" charset="0"/>
              <a:cs typeface="Arial"/>
            </a:rPr>
            <a:t>Diploma in Pharmacy</a:t>
          </a:r>
        </a:p>
        <a:p>
          <a:pPr lvl="0" algn="ctr" defTabSz="889000">
            <a:lnSpc>
              <a:spcPct val="90000"/>
            </a:lnSpc>
            <a:spcBef>
              <a:spcPct val="0"/>
            </a:spcBef>
            <a:spcAft>
              <a:spcPct val="35000"/>
            </a:spcAft>
          </a:pPr>
          <a:r>
            <a:rPr lang="en-US" sz="2000" b="1" kern="1200" spc="20" dirty="0" smtClean="0">
              <a:latin typeface="Perpetua" panose="02020502060401020303" pitchFamily="18" charset="0"/>
              <a:cs typeface="Arial"/>
            </a:rPr>
            <a:t>(Intake 60)</a:t>
          </a:r>
          <a:endParaRPr lang="en-US" sz="2000" kern="1200" dirty="0"/>
        </a:p>
      </dsp:txBody>
      <dsp:txXfrm rot="10800000">
        <a:off x="1282519" y="2822"/>
        <a:ext cx="3067299" cy="905784"/>
      </dsp:txXfrm>
    </dsp:sp>
    <dsp:sp modelId="{3A49CC41-1CC4-4559-9DF4-84D1184193F9}">
      <dsp:nvSpPr>
        <dsp:cNvPr id="0" name=""/>
        <dsp:cNvSpPr/>
      </dsp:nvSpPr>
      <dsp:spPr>
        <a:xfrm>
          <a:off x="603181" y="2822"/>
          <a:ext cx="905784" cy="905784"/>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C3EA5B-8356-40A6-8C9E-3FE759F817DE}">
      <dsp:nvSpPr>
        <dsp:cNvPr id="0" name=""/>
        <dsp:cNvSpPr/>
      </dsp:nvSpPr>
      <dsp:spPr>
        <a:xfrm rot="10800000">
          <a:off x="1056073" y="1178990"/>
          <a:ext cx="3293745" cy="905784"/>
        </a:xfrm>
        <a:prstGeom prst="homePlat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426" tIns="76200" rIns="142240" bIns="76200" numCol="1" spcCol="1270" anchor="ctr" anchorCtr="0">
          <a:noAutofit/>
        </a:bodyPr>
        <a:lstStyle/>
        <a:p>
          <a:pPr lvl="0" algn="ctr" defTabSz="889000">
            <a:lnSpc>
              <a:spcPct val="90000"/>
            </a:lnSpc>
            <a:spcBef>
              <a:spcPct val="0"/>
            </a:spcBef>
            <a:spcAft>
              <a:spcPct val="35000"/>
            </a:spcAft>
          </a:pPr>
          <a:r>
            <a:rPr lang="en-US" sz="2000" b="1" kern="1200" spc="20" dirty="0" smtClean="0">
              <a:latin typeface="Perpetua" panose="02020502060401020303" pitchFamily="18" charset="0"/>
              <a:cs typeface="Arial"/>
            </a:rPr>
            <a:t>Bachelor of Pharmacy</a:t>
          </a:r>
        </a:p>
        <a:p>
          <a:pPr lvl="0" algn="ctr" defTabSz="889000">
            <a:lnSpc>
              <a:spcPct val="90000"/>
            </a:lnSpc>
            <a:spcBef>
              <a:spcPct val="0"/>
            </a:spcBef>
            <a:spcAft>
              <a:spcPct val="35000"/>
            </a:spcAft>
          </a:pPr>
          <a:r>
            <a:rPr lang="en-US" sz="2000" b="1" kern="1200" spc="20" dirty="0" smtClean="0">
              <a:latin typeface="Perpetua" panose="02020502060401020303" pitchFamily="18" charset="0"/>
              <a:cs typeface="Arial"/>
            </a:rPr>
            <a:t>(Intake 100)</a:t>
          </a:r>
          <a:endParaRPr lang="en-US" sz="2000" kern="1200" dirty="0"/>
        </a:p>
      </dsp:txBody>
      <dsp:txXfrm rot="10800000">
        <a:off x="1282519" y="1178990"/>
        <a:ext cx="3067299" cy="905784"/>
      </dsp:txXfrm>
    </dsp:sp>
    <dsp:sp modelId="{60EC1898-AA85-4D70-9559-31F9AA2081E3}">
      <dsp:nvSpPr>
        <dsp:cNvPr id="0" name=""/>
        <dsp:cNvSpPr/>
      </dsp:nvSpPr>
      <dsp:spPr>
        <a:xfrm>
          <a:off x="603181" y="1178990"/>
          <a:ext cx="905784" cy="905784"/>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4722F4-AB0E-4BED-884C-FFB8CFFB51B3}">
      <dsp:nvSpPr>
        <dsp:cNvPr id="0" name=""/>
        <dsp:cNvSpPr/>
      </dsp:nvSpPr>
      <dsp:spPr>
        <a:xfrm rot="10800000">
          <a:off x="1056073" y="2355158"/>
          <a:ext cx="3293745" cy="905784"/>
        </a:xfrm>
        <a:prstGeom prst="homePlat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426" tIns="76200" rIns="142240" bIns="76200" numCol="1" spcCol="1270" anchor="ctr" anchorCtr="0">
          <a:noAutofit/>
        </a:bodyPr>
        <a:lstStyle/>
        <a:p>
          <a:pPr lvl="0" algn="ctr" defTabSz="889000">
            <a:lnSpc>
              <a:spcPct val="90000"/>
            </a:lnSpc>
            <a:spcBef>
              <a:spcPct val="0"/>
            </a:spcBef>
            <a:spcAft>
              <a:spcPct val="35000"/>
            </a:spcAft>
          </a:pPr>
          <a:r>
            <a:rPr lang="en-US" sz="2000" b="1" kern="1200" spc="20" dirty="0" smtClean="0">
              <a:latin typeface="Perpetua" panose="02020502060401020303" pitchFamily="18" charset="0"/>
              <a:cs typeface="Arial"/>
            </a:rPr>
            <a:t>Master of Pharmacy</a:t>
          </a:r>
        </a:p>
        <a:p>
          <a:pPr lvl="0" algn="ctr" defTabSz="889000">
            <a:lnSpc>
              <a:spcPct val="90000"/>
            </a:lnSpc>
            <a:spcBef>
              <a:spcPct val="0"/>
            </a:spcBef>
            <a:spcAft>
              <a:spcPct val="35000"/>
            </a:spcAft>
          </a:pPr>
          <a:r>
            <a:rPr lang="en-US" sz="2000" b="1" kern="1200" spc="20" dirty="0" smtClean="0">
              <a:latin typeface="Perpetua" panose="02020502060401020303" pitchFamily="18" charset="0"/>
              <a:cs typeface="Arial"/>
            </a:rPr>
            <a:t>(Intake 48)</a:t>
          </a:r>
          <a:endParaRPr lang="en-US" sz="2000" kern="1200" dirty="0"/>
        </a:p>
      </dsp:txBody>
      <dsp:txXfrm rot="10800000">
        <a:off x="1282519" y="2355158"/>
        <a:ext cx="3067299" cy="905784"/>
      </dsp:txXfrm>
    </dsp:sp>
    <dsp:sp modelId="{B7AF59C1-ED3E-48D4-9B2A-96066460ED49}">
      <dsp:nvSpPr>
        <dsp:cNvPr id="0" name=""/>
        <dsp:cNvSpPr/>
      </dsp:nvSpPr>
      <dsp:spPr>
        <a:xfrm>
          <a:off x="603181" y="2355158"/>
          <a:ext cx="905784" cy="905784"/>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D3EFD-A4CB-46FF-8029-53972D857174}">
      <dsp:nvSpPr>
        <dsp:cNvPr id="0" name=""/>
        <dsp:cNvSpPr/>
      </dsp:nvSpPr>
      <dsp:spPr>
        <a:xfrm>
          <a:off x="145381" y="1036337"/>
          <a:ext cx="1873246" cy="1588365"/>
        </a:xfrm>
        <a:prstGeom prst="hexagon">
          <a:avLst>
            <a:gd name="adj" fmla="val 28570"/>
            <a:gd name="vf" fmla="val 115470"/>
          </a:avLst>
        </a:prstGeom>
        <a:gradFill rotWithShape="0">
          <a:gsLst>
            <a:gs pos="28000">
              <a:srgbClr val="00B050"/>
            </a:gs>
            <a:gs pos="100000">
              <a:schemeClr val="tx2"/>
            </a:gs>
          </a:gsLst>
          <a:lin ang="16200000" scaled="0"/>
        </a:gra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latin typeface="Perpetua" panose="02020502060401020303" pitchFamily="18" charset="0"/>
              <a:cs typeface="Arial" panose="020B0604020202020204" pitchFamily="34" charset="0"/>
            </a:rPr>
            <a:t>Pharmaco</a:t>
          </a:r>
          <a:r>
            <a:rPr lang="en-US" sz="1800" b="1" kern="1200" dirty="0" smtClean="0">
              <a:latin typeface="Perpetua" panose="02020502060401020303" pitchFamily="18" charset="0"/>
              <a:cs typeface="Arial" panose="020B0604020202020204" pitchFamily="34" charset="0"/>
            </a:rPr>
            <a:t>-vigilance </a:t>
          </a:r>
          <a:r>
            <a:rPr lang="en-US" sz="1800" b="1" kern="1200" dirty="0">
              <a:latin typeface="Perpetua" panose="02020502060401020303" pitchFamily="18" charset="0"/>
              <a:cs typeface="Arial" panose="020B0604020202020204" pitchFamily="34" charset="0"/>
            </a:rPr>
            <a:t>and </a:t>
          </a:r>
        </a:p>
        <a:p>
          <a:pPr lvl="0" algn="ctr" defTabSz="800100">
            <a:lnSpc>
              <a:spcPct val="90000"/>
            </a:lnSpc>
            <a:spcBef>
              <a:spcPct val="0"/>
            </a:spcBef>
            <a:spcAft>
              <a:spcPct val="35000"/>
            </a:spcAft>
          </a:pPr>
          <a:r>
            <a:rPr lang="en-US" sz="1800" b="1" kern="1200" dirty="0">
              <a:latin typeface="Perpetua" panose="02020502060401020303" pitchFamily="18" charset="0"/>
              <a:cs typeface="Arial" panose="020B0604020202020204" pitchFamily="34" charset="0"/>
            </a:rPr>
            <a:t>BPS</a:t>
          </a:r>
        </a:p>
      </dsp:txBody>
      <dsp:txXfrm>
        <a:off x="452750" y="1296962"/>
        <a:ext cx="1258508" cy="1067115"/>
      </dsp:txXfrm>
    </dsp:sp>
    <dsp:sp modelId="{174FFB97-7212-4C2E-BE8F-3A7750FC38B2}">
      <dsp:nvSpPr>
        <dsp:cNvPr id="0" name=""/>
        <dsp:cNvSpPr/>
      </dsp:nvSpPr>
      <dsp:spPr>
        <a:xfrm>
          <a:off x="2904646" y="815568"/>
          <a:ext cx="825203" cy="71102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E7C04-B0BF-41F1-99F3-6CD7BA5A1470}">
      <dsp:nvSpPr>
        <dsp:cNvPr id="0" name=""/>
        <dsp:cNvSpPr/>
      </dsp:nvSpPr>
      <dsp:spPr>
        <a:xfrm>
          <a:off x="1736540" y="0"/>
          <a:ext cx="1792350" cy="1550593"/>
        </a:xfrm>
        <a:prstGeom prst="hexagon">
          <a:avLst>
            <a:gd name="adj" fmla="val 28570"/>
            <a:gd name="vf" fmla="val 115470"/>
          </a:avLst>
        </a:prstGeom>
        <a:gradFill rotWithShape="0">
          <a:gsLst>
            <a:gs pos="28000">
              <a:srgbClr val="00B050"/>
            </a:gs>
            <a:gs pos="100000">
              <a:srgbClr val="002060"/>
            </a:gs>
          </a:gsLst>
          <a:lin ang="16200000" scaled="0"/>
        </a:gra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latin typeface="Perpetua" panose="02020502060401020303" pitchFamily="18" charset="0"/>
              <a:cs typeface="Arial" panose="020B0604020202020204" pitchFamily="34" charset="0"/>
            </a:rPr>
            <a:t>Medical Coding and Clinical Trial</a:t>
          </a:r>
        </a:p>
      </dsp:txBody>
      <dsp:txXfrm>
        <a:off x="2033571" y="256966"/>
        <a:ext cx="1198288" cy="1036661"/>
      </dsp:txXfrm>
    </dsp:sp>
    <dsp:sp modelId="{AA8549FC-7D48-4476-B3FC-96AD71C83E31}">
      <dsp:nvSpPr>
        <dsp:cNvPr id="0" name=""/>
        <dsp:cNvSpPr/>
      </dsp:nvSpPr>
      <dsp:spPr>
        <a:xfrm>
          <a:off x="3867723" y="2144801"/>
          <a:ext cx="825203" cy="71102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7C9CE3-907D-4342-9C77-323BE5419989}">
      <dsp:nvSpPr>
        <dsp:cNvPr id="0" name=""/>
        <dsp:cNvSpPr/>
      </dsp:nvSpPr>
      <dsp:spPr>
        <a:xfrm>
          <a:off x="3380333" y="953719"/>
          <a:ext cx="1792350" cy="1550593"/>
        </a:xfrm>
        <a:prstGeom prst="hexagon">
          <a:avLst>
            <a:gd name="adj" fmla="val 28570"/>
            <a:gd name="vf" fmla="val 115470"/>
          </a:avLst>
        </a:prstGeom>
        <a:gradFill rotWithShape="0">
          <a:gsLst>
            <a:gs pos="28000">
              <a:srgbClr val="00B050"/>
            </a:gs>
            <a:gs pos="100000">
              <a:srgbClr val="002060"/>
            </a:gs>
          </a:gsLst>
          <a:lin ang="16200000" scaled="0"/>
        </a:gra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Perpetua" panose="02020502060401020303" pitchFamily="18" charset="0"/>
              <a:cs typeface="Arial" panose="020B0604020202020204" pitchFamily="34" charset="0"/>
            </a:rPr>
            <a:t>Sales </a:t>
          </a:r>
          <a:r>
            <a:rPr lang="en-US" sz="1800" b="1" kern="1200" dirty="0">
              <a:latin typeface="Perpetua" panose="02020502060401020303" pitchFamily="18" charset="0"/>
              <a:cs typeface="Arial" panose="020B0604020202020204" pitchFamily="34" charset="0"/>
            </a:rPr>
            <a:t>and Marketing</a:t>
          </a:r>
        </a:p>
      </dsp:txBody>
      <dsp:txXfrm>
        <a:off x="3677364" y="1210685"/>
        <a:ext cx="1198288" cy="1036661"/>
      </dsp:txXfrm>
    </dsp:sp>
    <dsp:sp modelId="{3612EF9E-FAFA-4451-A304-9FD05F72656A}">
      <dsp:nvSpPr>
        <dsp:cNvPr id="0" name=""/>
        <dsp:cNvSpPr/>
      </dsp:nvSpPr>
      <dsp:spPr>
        <a:xfrm>
          <a:off x="3198707" y="3645255"/>
          <a:ext cx="825203" cy="71102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CE3E8F-3AD3-4EA2-8A70-CF589091B79E}">
      <dsp:nvSpPr>
        <dsp:cNvPr id="0" name=""/>
        <dsp:cNvSpPr/>
      </dsp:nvSpPr>
      <dsp:spPr>
        <a:xfrm>
          <a:off x="3380333" y="2828620"/>
          <a:ext cx="1792350" cy="1550593"/>
        </a:xfrm>
        <a:prstGeom prst="hexagon">
          <a:avLst>
            <a:gd name="adj" fmla="val 28570"/>
            <a:gd name="vf" fmla="val 115470"/>
          </a:avLst>
        </a:prstGeom>
        <a:gradFill rotWithShape="0">
          <a:gsLst>
            <a:gs pos="28000">
              <a:srgbClr val="00B050"/>
            </a:gs>
            <a:gs pos="100000">
              <a:schemeClr val="tx2"/>
            </a:gs>
          </a:gsLst>
          <a:lin ang="16200000" scaled="0"/>
        </a:gra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latin typeface="Perpetua" panose="02020502060401020303" pitchFamily="18" charset="0"/>
              <a:cs typeface="Arial" panose="020B0604020202020204" pitchFamily="34" charset="0"/>
            </a:rPr>
            <a:t>Core Pharmacy &amp; Production</a:t>
          </a:r>
        </a:p>
      </dsp:txBody>
      <dsp:txXfrm>
        <a:off x="3677364" y="3085586"/>
        <a:ext cx="1198288" cy="1036661"/>
      </dsp:txXfrm>
    </dsp:sp>
    <dsp:sp modelId="{2EA3F2B9-895B-42DF-A60C-D61BC3E2F5E7}">
      <dsp:nvSpPr>
        <dsp:cNvPr id="0" name=""/>
        <dsp:cNvSpPr/>
      </dsp:nvSpPr>
      <dsp:spPr>
        <a:xfrm>
          <a:off x="1539142" y="3801008"/>
          <a:ext cx="825203" cy="71102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CA8C18-FDE7-4DB5-97F2-8E45D3DC235C}">
      <dsp:nvSpPr>
        <dsp:cNvPr id="0" name=""/>
        <dsp:cNvSpPr/>
      </dsp:nvSpPr>
      <dsp:spPr>
        <a:xfrm>
          <a:off x="1736540" y="3783406"/>
          <a:ext cx="1792350" cy="1550593"/>
        </a:xfrm>
        <a:prstGeom prst="hexagon">
          <a:avLst>
            <a:gd name="adj" fmla="val 28570"/>
            <a:gd name="vf" fmla="val 115470"/>
          </a:avLst>
        </a:prstGeom>
        <a:gradFill rotWithShape="0">
          <a:gsLst>
            <a:gs pos="28000">
              <a:srgbClr val="00B050"/>
            </a:gs>
            <a:gs pos="100000">
              <a:schemeClr val="tx2"/>
            </a:gs>
          </a:gsLst>
          <a:lin ang="16200000" scaled="0"/>
        </a:gra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latin typeface="Perpetua" panose="02020502060401020303" pitchFamily="18" charset="0"/>
              <a:cs typeface="Arial" panose="020B0604020202020204" pitchFamily="34" charset="0"/>
            </a:rPr>
            <a:t>Quality Control</a:t>
          </a:r>
        </a:p>
      </dsp:txBody>
      <dsp:txXfrm>
        <a:off x="2033571" y="4040372"/>
        <a:ext cx="1198288" cy="1036661"/>
      </dsp:txXfrm>
    </dsp:sp>
    <dsp:sp modelId="{14A87261-94B2-4F0D-B419-BEA8E25BC315}">
      <dsp:nvSpPr>
        <dsp:cNvPr id="0" name=""/>
        <dsp:cNvSpPr/>
      </dsp:nvSpPr>
      <dsp:spPr>
        <a:xfrm>
          <a:off x="85115" y="2829686"/>
          <a:ext cx="1792350" cy="1550593"/>
        </a:xfrm>
        <a:prstGeom prst="hexagon">
          <a:avLst>
            <a:gd name="adj" fmla="val 28570"/>
            <a:gd name="vf" fmla="val 115470"/>
          </a:avLst>
        </a:prstGeom>
        <a:gradFill rotWithShape="0">
          <a:gsLst>
            <a:gs pos="28000">
              <a:srgbClr val="00B050"/>
            </a:gs>
            <a:gs pos="100000">
              <a:schemeClr val="tx2"/>
            </a:gs>
          </a:gsLst>
          <a:lin ang="16200000" scaled="0"/>
        </a:gradFill>
        <a:ln w="1905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hemeClr val="lt1"/>
        </a:lnRef>
        <a:fillRef idx="1">
          <a:schemeClr val="accent5"/>
        </a:fillRef>
        <a:effectRef idx="1">
          <a:schemeClr val="accent5"/>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latin typeface="Perpetua" panose="02020502060401020303" pitchFamily="18" charset="0"/>
              <a:cs typeface="Arial" panose="020B0604020202020204" pitchFamily="34" charset="0"/>
            </a:rPr>
            <a:t>Quality Assurance</a:t>
          </a:r>
        </a:p>
      </dsp:txBody>
      <dsp:txXfrm>
        <a:off x="382146" y="3086652"/>
        <a:ext cx="1198288" cy="10366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69EEC-84E9-4D65-A325-E9DF2FA1C363}">
      <dsp:nvSpPr>
        <dsp:cNvPr id="0" name=""/>
        <dsp:cNvSpPr/>
      </dsp:nvSpPr>
      <dsp:spPr>
        <a:xfrm>
          <a:off x="2576" y="1620493"/>
          <a:ext cx="2524863" cy="2725201"/>
        </a:xfrm>
        <a:prstGeom prst="roundRect">
          <a:avLst>
            <a:gd name="adj" fmla="val 10000"/>
          </a:avLst>
        </a:prstGeom>
        <a:solidFill>
          <a:schemeClr val="lt1">
            <a:alpha val="9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latin typeface="Perpetua" panose="02020502060401020303" pitchFamily="18" charset="0"/>
              <a:cs typeface="Arial" panose="020B0604020202020204" pitchFamily="34" charset="0"/>
            </a:rPr>
            <a:t>Aptitude Test </a:t>
          </a:r>
          <a:r>
            <a:rPr lang="en-US" sz="1600" b="1" kern="1200" dirty="0">
              <a:latin typeface="Perpetua" panose="02020502060401020303" pitchFamily="18" charset="0"/>
              <a:cs typeface="Arial" panose="020B0604020202020204" pitchFamily="34" charset="0"/>
            </a:rPr>
            <a:t>Training</a:t>
          </a:r>
        </a:p>
        <a:p>
          <a:pPr marL="171450" lvl="1" indent="-171450" algn="l" defTabSz="711200">
            <a:lnSpc>
              <a:spcPct val="90000"/>
            </a:lnSpc>
            <a:spcBef>
              <a:spcPct val="0"/>
            </a:spcBef>
            <a:spcAft>
              <a:spcPct val="15000"/>
            </a:spcAft>
            <a:buChar char="••"/>
          </a:pPr>
          <a:r>
            <a:rPr lang="en-US" sz="1600" b="1" kern="1200" dirty="0">
              <a:latin typeface="Perpetua" panose="02020502060401020303" pitchFamily="18" charset="0"/>
              <a:cs typeface="Arial" panose="020B0604020202020204" pitchFamily="34" charset="0"/>
            </a:rPr>
            <a:t>Soft Skills Training</a:t>
          </a:r>
        </a:p>
        <a:p>
          <a:pPr marL="171450" lvl="1" indent="-171450" algn="l" defTabSz="711200">
            <a:lnSpc>
              <a:spcPct val="90000"/>
            </a:lnSpc>
            <a:spcBef>
              <a:spcPct val="0"/>
            </a:spcBef>
            <a:spcAft>
              <a:spcPct val="15000"/>
            </a:spcAft>
            <a:buChar char="••"/>
          </a:pPr>
          <a:r>
            <a:rPr lang="en-US" sz="1600" b="1" kern="1200" dirty="0">
              <a:latin typeface="Perpetua" panose="02020502060401020303" pitchFamily="18" charset="0"/>
              <a:cs typeface="Arial" panose="020B0604020202020204" pitchFamily="34" charset="0"/>
            </a:rPr>
            <a:t>Communications Skills</a:t>
          </a:r>
        </a:p>
        <a:p>
          <a:pPr marL="171450" lvl="1" indent="-171450" algn="l" defTabSz="711200">
            <a:lnSpc>
              <a:spcPct val="90000"/>
            </a:lnSpc>
            <a:spcBef>
              <a:spcPct val="0"/>
            </a:spcBef>
            <a:spcAft>
              <a:spcPct val="15000"/>
            </a:spcAft>
            <a:buChar char="••"/>
          </a:pPr>
          <a:r>
            <a:rPr lang="en-US" sz="1600" b="1" kern="1200" dirty="0" smtClean="0">
              <a:latin typeface="Perpetua" panose="02020502060401020303" pitchFamily="18" charset="0"/>
              <a:cs typeface="Arial" panose="020B0604020202020204" pitchFamily="34" charset="0"/>
            </a:rPr>
            <a:t>Mock Interviews</a:t>
          </a:r>
          <a:endParaRPr lang="en-US" sz="1600" b="1" kern="1200" dirty="0">
            <a:latin typeface="Perpetua" panose="02020502060401020303" pitchFamily="18"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b="1" kern="1200" dirty="0" smtClean="0">
              <a:latin typeface="Perpetua" panose="02020502060401020303" pitchFamily="18" charset="0"/>
              <a:cs typeface="Arial" panose="020B0604020202020204" pitchFamily="34" charset="0"/>
            </a:rPr>
            <a:t>Sessions by Industry Expertise</a:t>
          </a:r>
          <a:endParaRPr lang="en-US" sz="1600" b="1" kern="1200" dirty="0">
            <a:latin typeface="Perpetua" panose="02020502060401020303" pitchFamily="18"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b="1" kern="1200" dirty="0">
              <a:latin typeface="Perpetua" panose="02020502060401020303" pitchFamily="18" charset="0"/>
              <a:cs typeface="Arial" panose="020B0604020202020204" pitchFamily="34" charset="0"/>
            </a:rPr>
            <a:t> GPAT Preparation Session</a:t>
          </a:r>
        </a:p>
      </dsp:txBody>
      <dsp:txXfrm>
        <a:off x="65290" y="1683207"/>
        <a:ext cx="2399435" cy="2015801"/>
      </dsp:txXfrm>
    </dsp:sp>
    <dsp:sp modelId="{3ED6F79D-8F2E-4B29-910D-38E28320F66A}">
      <dsp:nvSpPr>
        <dsp:cNvPr id="0" name=""/>
        <dsp:cNvSpPr/>
      </dsp:nvSpPr>
      <dsp:spPr>
        <a:xfrm>
          <a:off x="1295410" y="2761211"/>
          <a:ext cx="2668016" cy="2656276"/>
        </a:xfrm>
        <a:prstGeom prst="leftCircularArrow">
          <a:avLst>
            <a:gd name="adj1" fmla="val 2555"/>
            <a:gd name="adj2" fmla="val 310082"/>
            <a:gd name="adj3" fmla="val 1857583"/>
            <a:gd name="adj4" fmla="val 8796479"/>
            <a:gd name="adj5" fmla="val 2981"/>
          </a:avLst>
        </a:prstGeom>
        <a:gradFill rotWithShape="0">
          <a:gsLst>
            <a:gs pos="5000">
              <a:schemeClr val="tx2"/>
            </a:gs>
            <a:gs pos="100000">
              <a:schemeClr val="tx2">
                <a:lumMod val="40000"/>
                <a:lumOff val="60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182000">
          <a:bevelT w="190500" h="38100"/>
        </a:sp3d>
      </dsp:spPr>
      <dsp:style>
        <a:lnRef idx="0">
          <a:scrgbClr r="0" g="0" b="0"/>
        </a:lnRef>
        <a:fillRef idx="1">
          <a:scrgbClr r="0" g="0" b="0"/>
        </a:fillRef>
        <a:effectRef idx="0">
          <a:scrgbClr r="0" g="0" b="0"/>
        </a:effectRef>
        <a:fontRef idx="minor">
          <a:schemeClr val="lt1"/>
        </a:fontRef>
      </dsp:style>
    </dsp:sp>
    <dsp:sp modelId="{1FEAA056-CA7C-4551-A17F-3FBFC5D13F9C}">
      <dsp:nvSpPr>
        <dsp:cNvPr id="0" name=""/>
        <dsp:cNvSpPr/>
      </dsp:nvSpPr>
      <dsp:spPr>
        <a:xfrm>
          <a:off x="540294" y="3823516"/>
          <a:ext cx="2244322" cy="892493"/>
        </a:xfrm>
        <a:prstGeom prst="roundRect">
          <a:avLst>
            <a:gd name="adj" fmla="val 10000"/>
          </a:avLst>
        </a:prstGeom>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a:latin typeface="Perpetua" panose="02020502060401020303" pitchFamily="18" charset="0"/>
            </a:rPr>
            <a:t>Pre-Placement</a:t>
          </a:r>
        </a:p>
      </dsp:txBody>
      <dsp:txXfrm>
        <a:off x="566434" y="3849656"/>
        <a:ext cx="2192042" cy="840213"/>
      </dsp:txXfrm>
    </dsp:sp>
    <dsp:sp modelId="{19E41B16-125A-420F-A402-D1541AF312AF}">
      <dsp:nvSpPr>
        <dsp:cNvPr id="0" name=""/>
        <dsp:cNvSpPr/>
      </dsp:nvSpPr>
      <dsp:spPr>
        <a:xfrm>
          <a:off x="3124203" y="1543874"/>
          <a:ext cx="2524863" cy="3066020"/>
        </a:xfrm>
        <a:prstGeom prst="roundRect">
          <a:avLst>
            <a:gd name="adj" fmla="val 10000"/>
          </a:avLst>
        </a:prstGeom>
        <a:solidFill>
          <a:schemeClr val="lt1">
            <a:alpha val="9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endParaRPr lang="en-US" sz="1600" b="1" kern="1200" dirty="0">
            <a:latin typeface="Perpetua" panose="02020502060401020303" pitchFamily="18"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b="1" kern="1200" dirty="0">
              <a:latin typeface="Perpetua" panose="02020502060401020303" pitchFamily="18" charset="0"/>
              <a:cs typeface="Arial" panose="020B0604020202020204" pitchFamily="34" charset="0"/>
            </a:rPr>
            <a:t>Mock </a:t>
          </a:r>
          <a:r>
            <a:rPr lang="en-US" sz="1600" b="1" kern="1200" dirty="0" smtClean="0">
              <a:latin typeface="Perpetua" panose="02020502060401020303" pitchFamily="18" charset="0"/>
              <a:cs typeface="Arial" panose="020B0604020202020204" pitchFamily="34" charset="0"/>
            </a:rPr>
            <a:t>PI</a:t>
          </a:r>
          <a:endParaRPr lang="en-US" sz="1600" b="1" kern="1200" dirty="0">
            <a:latin typeface="Perpetua" panose="02020502060401020303" pitchFamily="18"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b="1" kern="1200" dirty="0">
              <a:latin typeface="Perpetua" panose="02020502060401020303" pitchFamily="18" charset="0"/>
              <a:cs typeface="Arial" panose="020B0604020202020204" pitchFamily="34" charset="0"/>
            </a:rPr>
            <a:t>Recruitment Process</a:t>
          </a:r>
        </a:p>
        <a:p>
          <a:pPr marL="171450" lvl="1" indent="-171450" algn="l" defTabSz="711200">
            <a:lnSpc>
              <a:spcPct val="90000"/>
            </a:lnSpc>
            <a:spcBef>
              <a:spcPct val="0"/>
            </a:spcBef>
            <a:spcAft>
              <a:spcPct val="15000"/>
            </a:spcAft>
            <a:buChar char="••"/>
          </a:pPr>
          <a:r>
            <a:rPr lang="en-US" sz="1600" b="1" kern="1200" dirty="0" smtClean="0">
              <a:latin typeface="Perpetua" panose="02020502060401020303" pitchFamily="18" charset="0"/>
              <a:cs typeface="Arial" panose="020B0604020202020204" pitchFamily="34" charset="0"/>
            </a:rPr>
            <a:t>Follow-Up </a:t>
          </a:r>
          <a:r>
            <a:rPr lang="en-US" sz="1600" b="1" kern="1200" dirty="0">
              <a:latin typeface="Perpetua" panose="02020502060401020303" pitchFamily="18" charset="0"/>
              <a:cs typeface="Arial" panose="020B0604020202020204" pitchFamily="34" charset="0"/>
            </a:rPr>
            <a:t>on Students</a:t>
          </a:r>
        </a:p>
        <a:p>
          <a:pPr marL="171450" lvl="1" indent="-171450" algn="l" defTabSz="711200">
            <a:lnSpc>
              <a:spcPct val="90000"/>
            </a:lnSpc>
            <a:spcBef>
              <a:spcPct val="0"/>
            </a:spcBef>
            <a:spcAft>
              <a:spcPct val="15000"/>
            </a:spcAft>
            <a:buChar char="••"/>
          </a:pPr>
          <a:r>
            <a:rPr lang="en-US" sz="1600" b="1" kern="1200">
              <a:latin typeface="Perpetua" panose="02020502060401020303" pitchFamily="18" charset="0"/>
              <a:cs typeface="Arial" panose="020B0604020202020204" pitchFamily="34" charset="0"/>
            </a:rPr>
            <a:t>Execution</a:t>
          </a:r>
        </a:p>
        <a:p>
          <a:pPr marL="171450" lvl="1" indent="-171450" algn="l" defTabSz="711200">
            <a:lnSpc>
              <a:spcPct val="90000"/>
            </a:lnSpc>
            <a:spcBef>
              <a:spcPct val="0"/>
            </a:spcBef>
            <a:spcAft>
              <a:spcPct val="15000"/>
            </a:spcAft>
            <a:buChar char="••"/>
          </a:pPr>
          <a:r>
            <a:rPr lang="en-US" sz="1600" b="1" kern="1200" dirty="0" smtClean="0">
              <a:latin typeface="Perpetua" panose="02020502060401020303" pitchFamily="18" charset="0"/>
              <a:cs typeface="Arial" panose="020B0604020202020204" pitchFamily="34" charset="0"/>
            </a:rPr>
            <a:t>Aptitude </a:t>
          </a:r>
          <a:r>
            <a:rPr lang="en-US" sz="1600" b="1" kern="1200" dirty="0">
              <a:latin typeface="Perpetua" panose="02020502060401020303" pitchFamily="18" charset="0"/>
              <a:cs typeface="Arial" panose="020B0604020202020204" pitchFamily="34" charset="0"/>
            </a:rPr>
            <a:t>Test Analysis and Report</a:t>
          </a:r>
        </a:p>
        <a:p>
          <a:pPr marL="171450" lvl="1" indent="-171450" algn="l" defTabSz="711200">
            <a:lnSpc>
              <a:spcPct val="90000"/>
            </a:lnSpc>
            <a:spcBef>
              <a:spcPct val="0"/>
            </a:spcBef>
            <a:spcAft>
              <a:spcPct val="15000"/>
            </a:spcAft>
            <a:buChar char="••"/>
          </a:pPr>
          <a:endParaRPr lang="en-US" sz="1600" b="1" kern="1200" dirty="0">
            <a:latin typeface="Perpetua" panose="02020502060401020303" pitchFamily="18" charset="0"/>
          </a:endParaRPr>
        </a:p>
      </dsp:txBody>
      <dsp:txXfrm>
        <a:off x="3194761" y="2271436"/>
        <a:ext cx="2383747" cy="2267899"/>
      </dsp:txXfrm>
    </dsp:sp>
    <dsp:sp modelId="{969E4000-8B42-462F-8A1E-AA72C296480B}">
      <dsp:nvSpPr>
        <dsp:cNvPr id="0" name=""/>
        <dsp:cNvSpPr/>
      </dsp:nvSpPr>
      <dsp:spPr>
        <a:xfrm>
          <a:off x="4543620" y="572067"/>
          <a:ext cx="2946813" cy="2979459"/>
        </a:xfrm>
        <a:prstGeom prst="circularArrow">
          <a:avLst>
            <a:gd name="adj1" fmla="val 2422"/>
            <a:gd name="adj2" fmla="val 293025"/>
            <a:gd name="adj3" fmla="val 19709375"/>
            <a:gd name="adj4" fmla="val 12753421"/>
            <a:gd name="adj5" fmla="val 2826"/>
          </a:avLst>
        </a:prstGeom>
        <a:gradFill rotWithShape="0">
          <a:gsLst>
            <a:gs pos="85000">
              <a:srgbClr val="C00000"/>
            </a:gs>
            <a:gs pos="100000">
              <a:schemeClr val="accent2">
                <a:lumMod val="60000"/>
                <a:lumOff val="40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182000">
          <a:bevelT w="190500" h="38100"/>
        </a:sp3d>
      </dsp:spPr>
      <dsp:style>
        <a:lnRef idx="0">
          <a:scrgbClr r="0" g="0" b="0"/>
        </a:lnRef>
        <a:fillRef idx="1">
          <a:scrgbClr r="0" g="0" b="0"/>
        </a:fillRef>
        <a:effectRef idx="0">
          <a:scrgbClr r="0" g="0" b="0"/>
        </a:effectRef>
        <a:fontRef idx="minor">
          <a:schemeClr val="lt1"/>
        </a:fontRef>
      </dsp:style>
    </dsp:sp>
    <dsp:sp modelId="{C67B7613-25C0-4421-B9C7-00B9FE7A3EF8}">
      <dsp:nvSpPr>
        <dsp:cNvPr id="0" name=""/>
        <dsp:cNvSpPr/>
      </dsp:nvSpPr>
      <dsp:spPr>
        <a:xfrm>
          <a:off x="3692278" y="1493310"/>
          <a:ext cx="2244322" cy="892493"/>
        </a:xfrm>
        <a:prstGeom prst="roundRect">
          <a:avLst>
            <a:gd name="adj" fmla="val 10000"/>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a:latin typeface="Perpetua" panose="02020502060401020303" pitchFamily="18" charset="0"/>
            </a:rPr>
            <a:t>Mid-Placement</a:t>
          </a:r>
        </a:p>
      </dsp:txBody>
      <dsp:txXfrm>
        <a:off x="3718418" y="1519450"/>
        <a:ext cx="2192042" cy="840213"/>
      </dsp:txXfrm>
    </dsp:sp>
    <dsp:sp modelId="{C554ADB9-3D54-4BF0-928E-4CCE86BEB1E3}">
      <dsp:nvSpPr>
        <dsp:cNvPr id="0" name=""/>
        <dsp:cNvSpPr/>
      </dsp:nvSpPr>
      <dsp:spPr>
        <a:xfrm>
          <a:off x="6172193" y="1541989"/>
          <a:ext cx="2429044" cy="3131472"/>
        </a:xfrm>
        <a:prstGeom prst="roundRect">
          <a:avLst>
            <a:gd name="adj" fmla="val 10000"/>
          </a:avLst>
        </a:prstGeom>
        <a:solidFill>
          <a:schemeClr val="lt1">
            <a:alpha val="90000"/>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latin typeface="Perpetua" panose="02020502060401020303" pitchFamily="18" charset="0"/>
              <a:cs typeface="Arial" panose="020B0604020202020204" pitchFamily="34" charset="0"/>
            </a:rPr>
            <a:t> Results</a:t>
          </a:r>
        </a:p>
        <a:p>
          <a:pPr marL="171450" lvl="1" indent="-171450" algn="l" defTabSz="711200">
            <a:lnSpc>
              <a:spcPct val="90000"/>
            </a:lnSpc>
            <a:spcBef>
              <a:spcPct val="0"/>
            </a:spcBef>
            <a:spcAft>
              <a:spcPct val="15000"/>
            </a:spcAft>
            <a:buChar char="••"/>
          </a:pPr>
          <a:r>
            <a:rPr lang="en-US" sz="1600" b="1" kern="1200" dirty="0">
              <a:latin typeface="Perpetua" panose="02020502060401020303" pitchFamily="18" charset="0"/>
              <a:cs typeface="Arial" panose="020B0604020202020204" pitchFamily="34" charset="0"/>
            </a:rPr>
            <a:t> On </a:t>
          </a:r>
          <a:r>
            <a:rPr lang="en-US" sz="1600" b="1" kern="1200" dirty="0" smtClean="0">
              <a:latin typeface="Perpetua" panose="02020502060401020303" pitchFamily="18" charset="0"/>
              <a:cs typeface="Arial" panose="020B0604020202020204" pitchFamily="34" charset="0"/>
            </a:rPr>
            <a:t>Boarding</a:t>
          </a:r>
          <a:endParaRPr lang="en-US" sz="1600" b="1" kern="1200" dirty="0">
            <a:latin typeface="Perpetua" panose="02020502060401020303" pitchFamily="18"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b="1" kern="1200">
              <a:latin typeface="Perpetua" panose="02020502060401020303" pitchFamily="18" charset="0"/>
              <a:cs typeface="Arial" panose="020B0604020202020204" pitchFamily="34" charset="0"/>
            </a:rPr>
            <a:t> Counselling</a:t>
          </a:r>
        </a:p>
        <a:p>
          <a:pPr marL="171450" lvl="1" indent="-171450" algn="l" defTabSz="711200">
            <a:lnSpc>
              <a:spcPct val="90000"/>
            </a:lnSpc>
            <a:spcBef>
              <a:spcPct val="0"/>
            </a:spcBef>
            <a:spcAft>
              <a:spcPct val="15000"/>
            </a:spcAft>
            <a:buChar char="••"/>
          </a:pPr>
          <a:r>
            <a:rPr lang="en-US" sz="1600" b="1" kern="1200" dirty="0">
              <a:latin typeface="Perpetua" panose="02020502060401020303" pitchFamily="18" charset="0"/>
              <a:cs typeface="Arial" panose="020B0604020202020204" pitchFamily="34" charset="0"/>
            </a:rPr>
            <a:t> Motivation &amp; Guidance</a:t>
          </a:r>
        </a:p>
        <a:p>
          <a:pPr marL="171450" lvl="1" indent="-171450" algn="l" defTabSz="711200">
            <a:lnSpc>
              <a:spcPct val="90000"/>
            </a:lnSpc>
            <a:spcBef>
              <a:spcPct val="0"/>
            </a:spcBef>
            <a:spcAft>
              <a:spcPct val="15000"/>
            </a:spcAft>
            <a:buChar char="••"/>
          </a:pPr>
          <a:r>
            <a:rPr lang="en-US" sz="1600" b="1" kern="1200" dirty="0">
              <a:latin typeface="Perpetua" panose="02020502060401020303" pitchFamily="18" charset="0"/>
              <a:cs typeface="Arial" panose="020B0604020202020204" pitchFamily="34" charset="0"/>
            </a:rPr>
            <a:t> Connect with Work</a:t>
          </a:r>
        </a:p>
        <a:p>
          <a:pPr marL="171450" lvl="1" indent="-171450" algn="l" defTabSz="711200">
            <a:lnSpc>
              <a:spcPct val="90000"/>
            </a:lnSpc>
            <a:spcBef>
              <a:spcPct val="0"/>
            </a:spcBef>
            <a:spcAft>
              <a:spcPct val="15000"/>
            </a:spcAft>
            <a:buChar char="••"/>
          </a:pPr>
          <a:r>
            <a:rPr lang="en-US" sz="1600" b="1" kern="1200" dirty="0">
              <a:latin typeface="Perpetua" panose="02020502060401020303" pitchFamily="18" charset="0"/>
              <a:cs typeface="Arial" panose="020B0604020202020204" pitchFamily="34" charset="0"/>
            </a:rPr>
            <a:t> Reports</a:t>
          </a:r>
        </a:p>
      </dsp:txBody>
      <dsp:txXfrm>
        <a:off x="6243337" y="1613133"/>
        <a:ext cx="2286756" cy="2318154"/>
      </dsp:txXfrm>
    </dsp:sp>
    <dsp:sp modelId="{D053113D-C654-4FB6-AC8A-3C3CE2CAB231}">
      <dsp:nvSpPr>
        <dsp:cNvPr id="0" name=""/>
        <dsp:cNvSpPr/>
      </dsp:nvSpPr>
      <dsp:spPr>
        <a:xfrm>
          <a:off x="6820899" y="3575794"/>
          <a:ext cx="2244322" cy="892493"/>
        </a:xfrm>
        <a:prstGeom prst="roundRect">
          <a:avLst>
            <a:gd name="adj" fmla="val 10000"/>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a:latin typeface="Perpetua" panose="02020502060401020303" pitchFamily="18" charset="0"/>
            </a:rPr>
            <a:t>Post- Placement</a:t>
          </a:r>
        </a:p>
      </dsp:txBody>
      <dsp:txXfrm>
        <a:off x="6847039" y="3601934"/>
        <a:ext cx="2192042" cy="84021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882BEFAB-8E9C-428A-B71D-12B9010466F5}" type="datetimeFigureOut">
              <a:rPr lang="en-US" smtClean="0"/>
              <a:t>3/18/2023</a:t>
            </a:fld>
            <a:endParaRPr lang="en-US"/>
          </a:p>
        </p:txBody>
      </p:sp>
      <p:sp>
        <p:nvSpPr>
          <p:cNvPr id="4" name="Slide Image Placeholder 3"/>
          <p:cNvSpPr>
            <a:spLocks noGrp="1" noRot="1" noChangeAspect="1"/>
          </p:cNvSpPr>
          <p:nvPr>
            <p:ph type="sldImg" idx="2"/>
          </p:nvPr>
        </p:nvSpPr>
        <p:spPr>
          <a:xfrm>
            <a:off x="3541713" y="944563"/>
            <a:ext cx="3609975" cy="25511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36963"/>
            <a:ext cx="8553450" cy="29749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17708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77088"/>
            <a:ext cx="4632325" cy="379412"/>
          </a:xfrm>
          <a:prstGeom prst="rect">
            <a:avLst/>
          </a:prstGeom>
        </p:spPr>
        <p:txBody>
          <a:bodyPr vert="horz" lIns="91440" tIns="45720" rIns="91440" bIns="45720" rtlCol="0" anchor="b"/>
          <a:lstStyle>
            <a:lvl1pPr algn="r">
              <a:defRPr sz="1200"/>
            </a:lvl1pPr>
          </a:lstStyle>
          <a:p>
            <a:fld id="{930094F5-F957-4AF1-BBE1-6B36550D28E1}" type="slidenum">
              <a:rPr lang="en-US" smtClean="0"/>
              <a:t>‹#›</a:t>
            </a:fld>
            <a:endParaRPr lang="en-US"/>
          </a:p>
        </p:txBody>
      </p:sp>
    </p:spTree>
    <p:extLst>
      <p:ext uri="{BB962C8B-B14F-4D97-AF65-F5344CB8AC3E}">
        <p14:creationId xmlns:p14="http://schemas.microsoft.com/office/powerpoint/2010/main" val="3797853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094F5-F957-4AF1-BBE1-6B36550D28E1}" type="slidenum">
              <a:rPr lang="en-US" smtClean="0"/>
              <a:t>9</a:t>
            </a:fld>
            <a:endParaRPr lang="en-US"/>
          </a:p>
        </p:txBody>
      </p:sp>
    </p:spTree>
    <p:extLst>
      <p:ext uri="{BB962C8B-B14F-4D97-AF65-F5344CB8AC3E}">
        <p14:creationId xmlns:p14="http://schemas.microsoft.com/office/powerpoint/2010/main" val="215660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30094F5-F957-4AF1-BBE1-6B36550D28E1}" type="slidenum">
              <a:rPr lang="en-US" smtClean="0"/>
              <a:t>17</a:t>
            </a:fld>
            <a:endParaRPr lang="en-US"/>
          </a:p>
        </p:txBody>
      </p:sp>
    </p:spTree>
    <p:extLst>
      <p:ext uri="{BB962C8B-B14F-4D97-AF65-F5344CB8AC3E}">
        <p14:creationId xmlns:p14="http://schemas.microsoft.com/office/powerpoint/2010/main" val="424834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2515"/>
            <a:ext cx="9089390" cy="15868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1640"/>
            <a:ext cx="7485380" cy="18891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50" b="0" i="0">
                <a:solidFill>
                  <a:srgbClr val="201D6F"/>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50" b="0" i="0">
                <a:solidFill>
                  <a:srgbClr val="201D6F"/>
                </a:solidFill>
                <a:latin typeface="Arial MT"/>
                <a:cs typeface="Arial MT"/>
              </a:defRPr>
            </a:lvl1pPr>
          </a:lstStyle>
          <a:p>
            <a:endParaRPr/>
          </a:p>
        </p:txBody>
      </p:sp>
      <p:sp>
        <p:nvSpPr>
          <p:cNvPr id="3" name="Holder 3"/>
          <p:cNvSpPr>
            <a:spLocks noGrp="1"/>
          </p:cNvSpPr>
          <p:nvPr>
            <p:ph sz="half" idx="2"/>
          </p:nvPr>
        </p:nvSpPr>
        <p:spPr>
          <a:xfrm>
            <a:off x="534670" y="1737995"/>
            <a:ext cx="4651629" cy="498729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498729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50" b="0" i="0">
                <a:solidFill>
                  <a:srgbClr val="201D6F"/>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372014" y="7074789"/>
            <a:ext cx="1896745" cy="462915"/>
          </a:xfrm>
          <a:custGeom>
            <a:avLst/>
            <a:gdLst/>
            <a:ahLst/>
            <a:cxnLst/>
            <a:rect l="l" t="t" r="r" b="b"/>
            <a:pathLst>
              <a:path w="1896745" h="462915">
                <a:moveTo>
                  <a:pt x="1896739" y="462456"/>
                </a:moveTo>
                <a:lnTo>
                  <a:pt x="1896739" y="0"/>
                </a:lnTo>
                <a:lnTo>
                  <a:pt x="0" y="0"/>
                </a:lnTo>
                <a:lnTo>
                  <a:pt x="0" y="462456"/>
                </a:lnTo>
                <a:lnTo>
                  <a:pt x="1896739" y="462456"/>
                </a:lnTo>
                <a:close/>
              </a:path>
            </a:pathLst>
          </a:custGeom>
          <a:solidFill>
            <a:srgbClr val="75C2E4"/>
          </a:solidFill>
        </p:spPr>
        <p:txBody>
          <a:bodyPr wrap="square" lIns="0" tIns="0" rIns="0" bIns="0" rtlCol="0"/>
          <a:lstStyle/>
          <a:p>
            <a:endParaRPr/>
          </a:p>
        </p:txBody>
      </p:sp>
      <p:sp>
        <p:nvSpPr>
          <p:cNvPr id="17" name="bg object 17"/>
          <p:cNvSpPr/>
          <p:nvPr/>
        </p:nvSpPr>
        <p:spPr>
          <a:xfrm>
            <a:off x="4268754" y="7074789"/>
            <a:ext cx="1896745" cy="462915"/>
          </a:xfrm>
          <a:custGeom>
            <a:avLst/>
            <a:gdLst/>
            <a:ahLst/>
            <a:cxnLst/>
            <a:rect l="l" t="t" r="r" b="b"/>
            <a:pathLst>
              <a:path w="1896745" h="462915">
                <a:moveTo>
                  <a:pt x="1896572" y="462456"/>
                </a:moveTo>
                <a:lnTo>
                  <a:pt x="1896572" y="0"/>
                </a:lnTo>
                <a:lnTo>
                  <a:pt x="0" y="0"/>
                </a:lnTo>
                <a:lnTo>
                  <a:pt x="0" y="462456"/>
                </a:lnTo>
                <a:lnTo>
                  <a:pt x="1896572" y="462456"/>
                </a:lnTo>
                <a:close/>
              </a:path>
            </a:pathLst>
          </a:custGeom>
          <a:solidFill>
            <a:srgbClr val="ED1C24"/>
          </a:solidFill>
        </p:spPr>
        <p:txBody>
          <a:bodyPr wrap="square" lIns="0" tIns="0" rIns="0" bIns="0" rtlCol="0"/>
          <a:lstStyle/>
          <a:p>
            <a:endParaRPr/>
          </a:p>
        </p:txBody>
      </p:sp>
      <p:sp>
        <p:nvSpPr>
          <p:cNvPr id="18" name="bg object 18"/>
          <p:cNvSpPr/>
          <p:nvPr/>
        </p:nvSpPr>
        <p:spPr>
          <a:xfrm>
            <a:off x="475487" y="7074789"/>
            <a:ext cx="1896745" cy="462915"/>
          </a:xfrm>
          <a:custGeom>
            <a:avLst/>
            <a:gdLst/>
            <a:ahLst/>
            <a:cxnLst/>
            <a:rect l="l" t="t" r="r" b="b"/>
            <a:pathLst>
              <a:path w="1896745" h="462915">
                <a:moveTo>
                  <a:pt x="1896526" y="462456"/>
                </a:moveTo>
                <a:lnTo>
                  <a:pt x="1896526" y="0"/>
                </a:lnTo>
                <a:lnTo>
                  <a:pt x="0" y="0"/>
                </a:lnTo>
                <a:lnTo>
                  <a:pt x="0" y="462456"/>
                </a:lnTo>
                <a:lnTo>
                  <a:pt x="1896526" y="462456"/>
                </a:lnTo>
                <a:close/>
              </a:path>
            </a:pathLst>
          </a:custGeom>
          <a:solidFill>
            <a:srgbClr val="FBAF16"/>
          </a:solidFill>
        </p:spPr>
        <p:txBody>
          <a:bodyPr wrap="square" lIns="0" tIns="0" rIns="0" bIns="0" rtlCol="0"/>
          <a:lstStyle/>
          <a:p>
            <a:endParaRPr/>
          </a:p>
        </p:txBody>
      </p:sp>
      <p:sp>
        <p:nvSpPr>
          <p:cNvPr id="2" name="Holder 2"/>
          <p:cNvSpPr>
            <a:spLocks noGrp="1"/>
          </p:cNvSpPr>
          <p:nvPr>
            <p:ph type="title"/>
          </p:nvPr>
        </p:nvSpPr>
        <p:spPr>
          <a:xfrm>
            <a:off x="698110" y="728258"/>
            <a:ext cx="9297179" cy="850265"/>
          </a:xfrm>
          <a:prstGeom prst="rect">
            <a:avLst/>
          </a:prstGeom>
        </p:spPr>
        <p:txBody>
          <a:bodyPr wrap="square" lIns="0" tIns="0" rIns="0" bIns="0">
            <a:spAutoFit/>
          </a:bodyPr>
          <a:lstStyle>
            <a:lvl1pPr>
              <a:defRPr sz="3050" b="0" i="0">
                <a:solidFill>
                  <a:srgbClr val="201D6F"/>
                </a:solidFill>
                <a:latin typeface="Arial MT"/>
                <a:cs typeface="Arial MT"/>
              </a:defRPr>
            </a:lvl1pPr>
          </a:lstStyle>
          <a:p>
            <a:endParaRPr/>
          </a:p>
        </p:txBody>
      </p:sp>
      <p:sp>
        <p:nvSpPr>
          <p:cNvPr id="3" name="Holder 3"/>
          <p:cNvSpPr>
            <a:spLocks noGrp="1"/>
          </p:cNvSpPr>
          <p:nvPr>
            <p:ph type="body" idx="1"/>
          </p:nvPr>
        </p:nvSpPr>
        <p:spPr>
          <a:xfrm>
            <a:off x="702224" y="2095226"/>
            <a:ext cx="9266555" cy="23463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27545"/>
            <a:ext cx="3421888" cy="37782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27545"/>
            <a:ext cx="2459482" cy="37782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3/18/2023</a:t>
            </a:fld>
            <a:endParaRPr lang="en-US"/>
          </a:p>
        </p:txBody>
      </p:sp>
      <p:sp>
        <p:nvSpPr>
          <p:cNvPr id="6" name="Holder 6"/>
          <p:cNvSpPr>
            <a:spLocks noGrp="1"/>
          </p:cNvSpPr>
          <p:nvPr>
            <p:ph type="sldNum" sz="quarter" idx="7"/>
          </p:nvPr>
        </p:nvSpPr>
        <p:spPr>
          <a:xfrm>
            <a:off x="7699248" y="7027545"/>
            <a:ext cx="2459482" cy="37782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jp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jp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image" Target="../media/image50.jpg"/><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file:///E:\New%20folder\www.linkedin.com\in\karan-sharma-9918878b" TargetMode="External"/><Relationship Id="rId7" Type="http://schemas.openxmlformats.org/officeDocument/2006/relationships/image" Target="../media/image2.png"/><Relationship Id="rId2" Type="http://schemas.openxmlformats.org/officeDocument/2006/relationships/hyperlink" Target="mailto:karan.sharma@svkm.ac.in" TargetMode="External"/><Relationship Id="rId1" Type="http://schemas.openxmlformats.org/officeDocument/2006/relationships/slideLayout" Target="../slideLayouts/slideLayout2.xml"/><Relationship Id="rId6" Type="http://schemas.openxmlformats.org/officeDocument/2006/relationships/hyperlink" Target="http://www.svkm-iop.ac.in/" TargetMode="External"/><Relationship Id="rId5" Type="http://schemas.openxmlformats.org/officeDocument/2006/relationships/hyperlink" Target="mailto:IOPDhule@svkm.ac.in" TargetMode="External"/><Relationship Id="rId4" Type="http://schemas.openxmlformats.org/officeDocument/2006/relationships/hyperlink" Target="mailto:barkha.agrawal@svkm.ac.i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14" name="object 14"/>
          <p:cNvSpPr/>
          <p:nvPr/>
        </p:nvSpPr>
        <p:spPr>
          <a:xfrm>
            <a:off x="9142293" y="4186595"/>
            <a:ext cx="5715" cy="111125"/>
          </a:xfrm>
          <a:custGeom>
            <a:avLst/>
            <a:gdLst/>
            <a:ahLst/>
            <a:cxnLst/>
            <a:rect l="l" t="t" r="r" b="b"/>
            <a:pathLst>
              <a:path w="5715" h="111125">
                <a:moveTo>
                  <a:pt x="5536" y="110829"/>
                </a:moveTo>
                <a:lnTo>
                  <a:pt x="5536" y="0"/>
                </a:lnTo>
                <a:lnTo>
                  <a:pt x="0" y="0"/>
                </a:lnTo>
                <a:lnTo>
                  <a:pt x="0" y="110829"/>
                </a:lnTo>
                <a:lnTo>
                  <a:pt x="5536" y="110829"/>
                </a:lnTo>
                <a:close/>
              </a:path>
            </a:pathLst>
          </a:custGeom>
          <a:solidFill>
            <a:srgbClr val="201D6F"/>
          </a:solidFill>
        </p:spPr>
        <p:txBody>
          <a:bodyPr wrap="square" lIns="0" tIns="0" rIns="0" bIns="0" rtlCol="0"/>
          <a:lstStyle/>
          <a:p>
            <a:endParaRPr/>
          </a:p>
        </p:txBody>
      </p:sp>
      <p:sp>
        <p:nvSpPr>
          <p:cNvPr id="25" name="object 25"/>
          <p:cNvSpPr txBox="1"/>
          <p:nvPr/>
        </p:nvSpPr>
        <p:spPr>
          <a:xfrm>
            <a:off x="546100" y="2419582"/>
            <a:ext cx="2395220" cy="883285"/>
          </a:xfrm>
          <a:prstGeom prst="rect">
            <a:avLst/>
          </a:prstGeom>
        </p:spPr>
        <p:txBody>
          <a:bodyPr vert="horz" wrap="square" lIns="0" tIns="15240" rIns="0" bIns="0" rtlCol="0">
            <a:spAutoFit/>
          </a:bodyPr>
          <a:lstStyle/>
          <a:p>
            <a:pPr marL="12700">
              <a:lnSpc>
                <a:spcPts val="4415"/>
              </a:lnSpc>
              <a:spcBef>
                <a:spcPts val="120"/>
              </a:spcBef>
            </a:pPr>
            <a:r>
              <a:rPr sz="3900" spc="-145" dirty="0">
                <a:solidFill>
                  <a:srgbClr val="C00000"/>
                </a:solidFill>
                <a:effectLst>
                  <a:outerShdw blurRad="38100" dist="38100" dir="2700000" algn="tl">
                    <a:srgbClr val="000000">
                      <a:alpha val="43137"/>
                    </a:srgbClr>
                  </a:outerShdw>
                </a:effectLst>
                <a:latin typeface="Trebuchet MS"/>
                <a:cs typeface="Trebuchet MS"/>
              </a:rPr>
              <a:t>Plac</a:t>
            </a:r>
            <a:r>
              <a:rPr sz="3900" spc="-145" dirty="0">
                <a:solidFill>
                  <a:schemeClr val="accent3">
                    <a:lumMod val="50000"/>
                  </a:schemeClr>
                </a:solidFill>
                <a:effectLst>
                  <a:outerShdw blurRad="38100" dist="38100" dir="2700000" algn="tl">
                    <a:srgbClr val="000000">
                      <a:alpha val="43137"/>
                    </a:srgbClr>
                  </a:outerShdw>
                </a:effectLst>
                <a:latin typeface="Trebuchet MS"/>
                <a:cs typeface="Trebuchet MS"/>
              </a:rPr>
              <a:t>eme</a:t>
            </a:r>
            <a:r>
              <a:rPr sz="3900" spc="-145" dirty="0">
                <a:solidFill>
                  <a:srgbClr val="201D6F"/>
                </a:solidFill>
                <a:effectLst>
                  <a:outerShdw blurRad="38100" dist="38100" dir="2700000" algn="tl">
                    <a:srgbClr val="000000">
                      <a:alpha val="43137"/>
                    </a:srgbClr>
                  </a:outerShdw>
                </a:effectLst>
                <a:latin typeface="Trebuchet MS"/>
                <a:cs typeface="Trebuchet MS"/>
              </a:rPr>
              <a:t>nts</a:t>
            </a:r>
            <a:endParaRPr sz="3900" dirty="0">
              <a:effectLst>
                <a:outerShdw blurRad="38100" dist="38100" dir="2700000" algn="tl">
                  <a:srgbClr val="000000">
                    <a:alpha val="43137"/>
                  </a:srgbClr>
                </a:outerShdw>
              </a:effectLst>
              <a:latin typeface="Trebuchet MS"/>
              <a:cs typeface="Trebuchet MS"/>
            </a:endParaRPr>
          </a:p>
          <a:p>
            <a:pPr marL="12700">
              <a:lnSpc>
                <a:spcPts val="2315"/>
              </a:lnSpc>
            </a:pPr>
            <a:r>
              <a:rPr sz="2150" b="1" spc="-160" dirty="0" smtClean="0">
                <a:solidFill>
                  <a:srgbClr val="201D6F"/>
                </a:solidFill>
                <a:latin typeface="Trebuchet MS"/>
                <a:cs typeface="Trebuchet MS"/>
              </a:rPr>
              <a:t>20</a:t>
            </a:r>
            <a:r>
              <a:rPr lang="en-IN" sz="2150" b="1" spc="-160" dirty="0" smtClean="0">
                <a:solidFill>
                  <a:srgbClr val="201D6F"/>
                </a:solidFill>
                <a:latin typeface="Trebuchet MS"/>
                <a:cs typeface="Trebuchet MS"/>
              </a:rPr>
              <a:t>22-2023</a:t>
            </a:r>
            <a:endParaRPr sz="2150" dirty="0">
              <a:latin typeface="Trebuchet MS"/>
              <a:cs typeface="Trebuchet MS"/>
            </a:endParaRPr>
          </a:p>
        </p:txBody>
      </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3549650"/>
            <a:ext cx="8534400" cy="3838584"/>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pic>
      <p:sp>
        <p:nvSpPr>
          <p:cNvPr id="2" name="Rectangle 1"/>
          <p:cNvSpPr/>
          <p:nvPr/>
        </p:nvSpPr>
        <p:spPr>
          <a:xfrm>
            <a:off x="6413500" y="2153510"/>
            <a:ext cx="4439700" cy="1138773"/>
          </a:xfrm>
          <a:prstGeom prst="rect">
            <a:avLst/>
          </a:prstGeom>
        </p:spPr>
        <p:txBody>
          <a:bodyPr wrap="square">
            <a:spAutoFit/>
          </a:bodyPr>
          <a:lstStyle/>
          <a:p>
            <a:pPr lvl="0" algn="ctr" eaLnBrk="0" fontAlgn="base" hangingPunct="0">
              <a:spcBef>
                <a:spcPct val="0"/>
              </a:spcBef>
              <a:spcAft>
                <a:spcPct val="0"/>
              </a:spcAft>
            </a:pPr>
            <a:r>
              <a:rPr lang="en-US" altLang="en-US" dirty="0">
                <a:solidFill>
                  <a:srgbClr val="C00000"/>
                </a:solidFill>
                <a:latin typeface="Perpetua" panose="02020502060401020303" pitchFamily="18" charset="0"/>
                <a:ea typeface="Trebuchet MS" panose="020B0603020202020204" pitchFamily="34" charset="0"/>
                <a:cs typeface="Times New Roman" panose="02020603050405020304" pitchFamily="18" charset="0"/>
              </a:rPr>
              <a:t>Shri Vile Parle </a:t>
            </a:r>
            <a:r>
              <a:rPr lang="en-US" altLang="en-US" dirty="0" err="1">
                <a:solidFill>
                  <a:srgbClr val="C00000"/>
                </a:solidFill>
                <a:latin typeface="Perpetua" panose="02020502060401020303" pitchFamily="18" charset="0"/>
                <a:ea typeface="Trebuchet MS" panose="020B0603020202020204" pitchFamily="34" charset="0"/>
                <a:cs typeface="Times New Roman" panose="02020603050405020304" pitchFamily="18" charset="0"/>
              </a:rPr>
              <a:t>Kelavani</a:t>
            </a:r>
            <a:r>
              <a:rPr lang="en-US" altLang="en-US" dirty="0">
                <a:solidFill>
                  <a:srgbClr val="C00000"/>
                </a:solidFill>
                <a:latin typeface="Perpetua" panose="02020502060401020303" pitchFamily="18" charset="0"/>
                <a:ea typeface="Trebuchet MS" panose="020B0603020202020204" pitchFamily="34" charset="0"/>
                <a:cs typeface="Times New Roman" panose="02020603050405020304" pitchFamily="18" charset="0"/>
              </a:rPr>
              <a:t> </a:t>
            </a:r>
            <a:r>
              <a:rPr lang="en-US" altLang="en-US" dirty="0" err="1">
                <a:solidFill>
                  <a:srgbClr val="C00000"/>
                </a:solidFill>
                <a:latin typeface="Perpetua" panose="02020502060401020303" pitchFamily="18" charset="0"/>
                <a:ea typeface="Trebuchet MS" panose="020B0603020202020204" pitchFamily="34" charset="0"/>
                <a:cs typeface="Times New Roman" panose="02020603050405020304" pitchFamily="18" charset="0"/>
              </a:rPr>
              <a:t>Mandal’s</a:t>
            </a:r>
            <a:endParaRPr lang="en-US" altLang="en-US" dirty="0">
              <a:solidFill>
                <a:srgbClr val="C00000"/>
              </a:solidFill>
              <a:latin typeface="Perpetua" panose="02020502060401020303" pitchFamily="18" charset="0"/>
            </a:endParaRPr>
          </a:p>
          <a:p>
            <a:pPr lvl="0" algn="ctr" eaLnBrk="0" fontAlgn="base" hangingPunct="0">
              <a:spcBef>
                <a:spcPct val="0"/>
              </a:spcBef>
              <a:spcAft>
                <a:spcPct val="0"/>
              </a:spcAft>
            </a:pPr>
            <a:r>
              <a:rPr lang="en-US" altLang="en-US" b="1" dirty="0">
                <a:solidFill>
                  <a:schemeClr val="tx2"/>
                </a:solidFill>
                <a:latin typeface="Perpetua" panose="02020502060401020303" pitchFamily="18" charset="0"/>
                <a:ea typeface="Trebuchet MS" panose="020B0603020202020204" pitchFamily="34" charset="0"/>
                <a:cs typeface="Times New Roman" panose="02020603050405020304" pitchFamily="18" charset="0"/>
              </a:rPr>
              <a:t>Institute of Pharmacy, Dhule</a:t>
            </a:r>
            <a:endParaRPr lang="en-US" altLang="en-US" dirty="0">
              <a:solidFill>
                <a:schemeClr val="tx2"/>
              </a:solidFill>
              <a:latin typeface="Perpetua" panose="02020502060401020303" pitchFamily="18" charset="0"/>
            </a:endParaRPr>
          </a:p>
          <a:p>
            <a:pPr lvl="0" algn="ctr" eaLnBrk="0" fontAlgn="base" hangingPunct="0">
              <a:spcBef>
                <a:spcPct val="0"/>
              </a:spcBef>
              <a:spcAft>
                <a:spcPct val="0"/>
              </a:spcAft>
            </a:pPr>
            <a:r>
              <a:rPr lang="en-US" altLang="en-US" sz="1600" b="1" dirty="0">
                <a:solidFill>
                  <a:schemeClr val="accent3">
                    <a:lumMod val="50000"/>
                  </a:schemeClr>
                </a:solidFill>
                <a:latin typeface="Perpetua" panose="02020502060401020303" pitchFamily="18" charset="0"/>
                <a:ea typeface="Trebuchet MS" panose="020B0603020202020204" pitchFamily="34" charset="0"/>
                <a:cs typeface="Times New Roman" panose="02020603050405020304" pitchFamily="18" charset="0"/>
              </a:rPr>
              <a:t>Approved by AICTE, PCI, DTE </a:t>
            </a:r>
            <a:endParaRPr lang="en-US" altLang="en-US" sz="1600" dirty="0">
              <a:solidFill>
                <a:schemeClr val="accent3">
                  <a:lumMod val="50000"/>
                </a:schemeClr>
              </a:solidFill>
              <a:latin typeface="Perpetua" panose="02020502060401020303" pitchFamily="18" charset="0"/>
            </a:endParaRPr>
          </a:p>
          <a:p>
            <a:pPr lvl="0" algn="ctr" eaLnBrk="0" fontAlgn="base" hangingPunct="0">
              <a:spcBef>
                <a:spcPct val="0"/>
              </a:spcBef>
              <a:spcAft>
                <a:spcPct val="0"/>
              </a:spcAft>
            </a:pPr>
            <a:r>
              <a:rPr lang="en-US" altLang="en-US" sz="1600" b="1" dirty="0">
                <a:solidFill>
                  <a:schemeClr val="accent3">
                    <a:lumMod val="50000"/>
                  </a:schemeClr>
                </a:solidFill>
                <a:latin typeface="Perpetua" panose="02020502060401020303" pitchFamily="18" charset="0"/>
                <a:ea typeface="Trebuchet MS" panose="020B0603020202020204" pitchFamily="34" charset="0"/>
                <a:cs typeface="Times New Roman" panose="02020603050405020304" pitchFamily="18" charset="0"/>
              </a:rPr>
              <a:t>Affiliated to DBATU, </a:t>
            </a:r>
            <a:r>
              <a:rPr lang="en-US" altLang="en-US" sz="1600" b="1" dirty="0" err="1">
                <a:solidFill>
                  <a:schemeClr val="accent3">
                    <a:lumMod val="50000"/>
                  </a:schemeClr>
                </a:solidFill>
                <a:latin typeface="Perpetua" panose="02020502060401020303" pitchFamily="18" charset="0"/>
                <a:ea typeface="Trebuchet MS" panose="020B0603020202020204" pitchFamily="34" charset="0"/>
                <a:cs typeface="Times New Roman" panose="02020603050405020304" pitchFamily="18" charset="0"/>
              </a:rPr>
              <a:t>Lonere</a:t>
            </a:r>
            <a:r>
              <a:rPr lang="en-US" altLang="en-US" sz="1600" b="1" dirty="0">
                <a:solidFill>
                  <a:schemeClr val="accent3">
                    <a:lumMod val="50000"/>
                  </a:schemeClr>
                </a:solidFill>
                <a:latin typeface="Perpetua" panose="02020502060401020303" pitchFamily="18" charset="0"/>
                <a:ea typeface="Trebuchet MS" panose="020B0603020202020204" pitchFamily="34" charset="0"/>
                <a:cs typeface="Times New Roman" panose="02020603050405020304" pitchFamily="18" charset="0"/>
              </a:rPr>
              <a:t>, MSBTE, Mumbai</a:t>
            </a:r>
            <a:endParaRPr lang="en-US" altLang="en-US" sz="1600" dirty="0">
              <a:solidFill>
                <a:schemeClr val="accent3">
                  <a:lumMod val="50000"/>
                </a:schemeClr>
              </a:solidFill>
              <a:latin typeface="Perpetua" panose="02020502060401020303" pitchFamily="18" charset="0"/>
            </a:endParaRPr>
          </a:p>
        </p:txBody>
      </p:sp>
      <p:grpSp>
        <p:nvGrpSpPr>
          <p:cNvPr id="6" name="Group 5"/>
          <p:cNvGrpSpPr/>
          <p:nvPr/>
        </p:nvGrpSpPr>
        <p:grpSpPr>
          <a:xfrm>
            <a:off x="-139700" y="435931"/>
            <a:ext cx="3742347" cy="1143000"/>
            <a:chOff x="584563" y="308327"/>
            <a:chExt cx="3742347" cy="1143000"/>
          </a:xfrm>
        </p:grpSpPr>
        <p:grpSp>
          <p:nvGrpSpPr>
            <p:cNvPr id="11" name="Group 10"/>
            <p:cNvGrpSpPr/>
            <p:nvPr/>
          </p:nvGrpSpPr>
          <p:grpSpPr>
            <a:xfrm>
              <a:off x="584563" y="308327"/>
              <a:ext cx="3742347" cy="1143000"/>
              <a:chOff x="474066" y="234950"/>
              <a:chExt cx="3742347" cy="1143000"/>
            </a:xfrm>
          </p:grpSpPr>
          <p:sp>
            <p:nvSpPr>
              <p:cNvPr id="3" name="Flowchart: Process 2"/>
              <p:cNvSpPr/>
              <p:nvPr/>
            </p:nvSpPr>
            <p:spPr>
              <a:xfrm>
                <a:off x="474066" y="234950"/>
                <a:ext cx="3742347" cy="1143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rgbClr val="C00000"/>
                    </a:solidFill>
                    <a:latin typeface="Perpetua" panose="02020502060401020303" pitchFamily="18" charset="0"/>
                  </a:rPr>
                  <a:t>SVKM</a:t>
                </a:r>
                <a:r>
                  <a:rPr lang="en-US" sz="2400" b="1" dirty="0" smtClean="0">
                    <a:solidFill>
                      <a:schemeClr val="accent2"/>
                    </a:solidFill>
                    <a:latin typeface="Perpetua" panose="02020502060401020303" pitchFamily="18" charset="0"/>
                  </a:rPr>
                  <a:t> </a:t>
                </a:r>
                <a:r>
                  <a:rPr lang="en-US" sz="2400" b="1" dirty="0" smtClean="0">
                    <a:solidFill>
                      <a:schemeClr val="accent3">
                        <a:lumMod val="50000"/>
                      </a:schemeClr>
                    </a:solidFill>
                    <a:latin typeface="Perpetua" panose="02020502060401020303" pitchFamily="18" charset="0"/>
                  </a:rPr>
                  <a:t>IOP</a:t>
                </a:r>
                <a:r>
                  <a:rPr lang="en-US" sz="2400" b="1" dirty="0" smtClean="0">
                    <a:solidFill>
                      <a:schemeClr val="accent2"/>
                    </a:solidFill>
                    <a:latin typeface="Perpetua" panose="02020502060401020303" pitchFamily="18" charset="0"/>
                  </a:rPr>
                  <a:t> </a:t>
                </a:r>
                <a:r>
                  <a:rPr lang="en-US" sz="2400" b="1" dirty="0" smtClean="0">
                    <a:solidFill>
                      <a:schemeClr val="tx2">
                        <a:lumMod val="50000"/>
                      </a:schemeClr>
                    </a:solidFill>
                    <a:latin typeface="Perpetua" panose="02020502060401020303" pitchFamily="18" charset="0"/>
                  </a:rPr>
                  <a:t>DHULE</a:t>
                </a:r>
                <a:r>
                  <a:rPr lang="en-US" b="1" dirty="0" smtClean="0">
                    <a:solidFill>
                      <a:schemeClr val="tx2">
                        <a:lumMod val="50000"/>
                      </a:schemeClr>
                    </a:solidFill>
                    <a:latin typeface="Perpetua" panose="02020502060401020303" pitchFamily="18" charset="0"/>
                  </a:rPr>
                  <a:t> </a:t>
                </a:r>
              </a:p>
              <a:p>
                <a:pPr algn="ctr"/>
                <a:r>
                  <a:rPr lang="en-US" dirty="0" err="1" smtClean="0">
                    <a:solidFill>
                      <a:srgbClr val="C00000"/>
                    </a:solidFill>
                    <a:latin typeface="Perpetua" panose="02020502060401020303" pitchFamily="18" charset="0"/>
                  </a:rPr>
                  <a:t>Precede</a:t>
                </a:r>
                <a:r>
                  <a:rPr lang="en-US" dirty="0" err="1" smtClean="0">
                    <a:solidFill>
                      <a:schemeClr val="accent2"/>
                    </a:solidFill>
                    <a:latin typeface="Perpetua" panose="02020502060401020303" pitchFamily="18" charset="0"/>
                  </a:rPr>
                  <a:t>.</a:t>
                </a:r>
                <a:r>
                  <a:rPr lang="en-US" dirty="0" err="1" smtClean="0">
                    <a:solidFill>
                      <a:schemeClr val="accent3">
                        <a:lumMod val="50000"/>
                      </a:schemeClr>
                    </a:solidFill>
                    <a:latin typeface="Perpetua" panose="02020502060401020303" pitchFamily="18" charset="0"/>
                  </a:rPr>
                  <a:t>Pursue.</a:t>
                </a:r>
                <a:r>
                  <a:rPr lang="en-US" dirty="0" err="1">
                    <a:solidFill>
                      <a:schemeClr val="tx2">
                        <a:lumMod val="50000"/>
                      </a:schemeClr>
                    </a:solidFill>
                    <a:latin typeface="Perpetua" panose="02020502060401020303" pitchFamily="18" charset="0"/>
                  </a:rPr>
                  <a:t>P</a:t>
                </a:r>
                <a:r>
                  <a:rPr lang="en-US" dirty="0" err="1" smtClean="0">
                    <a:solidFill>
                      <a:schemeClr val="tx2">
                        <a:lumMod val="50000"/>
                      </a:schemeClr>
                    </a:solidFill>
                    <a:latin typeface="Perpetua" panose="02020502060401020303" pitchFamily="18" charset="0"/>
                  </a:rPr>
                  <a:t>reeminence</a:t>
                </a:r>
                <a:endParaRPr lang="en-IN" dirty="0">
                  <a:solidFill>
                    <a:schemeClr val="tx2">
                      <a:lumMod val="50000"/>
                    </a:schemeClr>
                  </a:solidFill>
                  <a:latin typeface="Perpetua" panose="02020502060401020303" pitchFamily="18" charset="0"/>
                </a:endParaRPr>
              </a:p>
            </p:txBody>
          </p:sp>
          <p:sp>
            <p:nvSpPr>
              <p:cNvPr id="8" name="Flowchart: Process 7"/>
              <p:cNvSpPr/>
              <p:nvPr/>
            </p:nvSpPr>
            <p:spPr>
              <a:xfrm>
                <a:off x="3703136" y="339762"/>
                <a:ext cx="93814" cy="466688"/>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 name="Group 4"/>
            <p:cNvGrpSpPr/>
            <p:nvPr/>
          </p:nvGrpSpPr>
          <p:grpSpPr>
            <a:xfrm>
              <a:off x="3966033" y="413139"/>
              <a:ext cx="246214" cy="466688"/>
              <a:chOff x="3966033" y="413139"/>
              <a:chExt cx="246214" cy="466688"/>
            </a:xfrm>
          </p:grpSpPr>
          <p:sp>
            <p:nvSpPr>
              <p:cNvPr id="12" name="Flowchart: Process 11"/>
              <p:cNvSpPr/>
              <p:nvPr/>
            </p:nvSpPr>
            <p:spPr>
              <a:xfrm>
                <a:off x="3966033" y="413139"/>
                <a:ext cx="93814" cy="466688"/>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Flowchart: Process 12"/>
              <p:cNvSpPr/>
              <p:nvPr/>
            </p:nvSpPr>
            <p:spPr>
              <a:xfrm>
                <a:off x="4118433" y="413139"/>
                <a:ext cx="93814" cy="466688"/>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
        <p:nvSpPr>
          <p:cNvPr id="16" name="object 6"/>
          <p:cNvSpPr/>
          <p:nvPr/>
        </p:nvSpPr>
        <p:spPr>
          <a:xfrm>
            <a:off x="7850777" y="413138"/>
            <a:ext cx="1458324" cy="171473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126" name="Title 125"/>
          <p:cNvSpPr>
            <a:spLocks noGrp="1"/>
          </p:cNvSpPr>
          <p:nvPr>
            <p:ph type="title"/>
          </p:nvPr>
        </p:nvSpPr>
        <p:spPr>
          <a:xfrm>
            <a:off x="698500" y="460262"/>
            <a:ext cx="9297179" cy="553998"/>
          </a:xfrm>
        </p:spPr>
        <p:txBody>
          <a:bodyPr/>
          <a:lstStyle/>
          <a:p>
            <a:pPr algn="ctr"/>
            <a:r>
              <a:rPr lang="en-US" sz="3600" b="1" dirty="0" smtClean="0">
                <a:solidFill>
                  <a:schemeClr val="tx2">
                    <a:lumMod val="50000"/>
                  </a:schemeClr>
                </a:solidFill>
                <a:effectLst>
                  <a:outerShdw blurRad="38100" dist="38100" dir="2700000" algn="tl">
                    <a:srgbClr val="000000">
                      <a:alpha val="43137"/>
                    </a:srgbClr>
                  </a:outerShdw>
                </a:effectLst>
                <a:latin typeface="Perpetua" panose="02020502060401020303" pitchFamily="18" charset="0"/>
              </a:rPr>
              <a:t>SVKM IOP Placements</a:t>
            </a:r>
            <a:endParaRPr lang="en-US" sz="3600" b="1" dirty="0">
              <a:solidFill>
                <a:schemeClr val="tx2">
                  <a:lumMod val="50000"/>
                </a:schemeClr>
              </a:solidFill>
              <a:effectLst>
                <a:outerShdw blurRad="38100" dist="38100" dir="2700000" algn="tl">
                  <a:srgbClr val="000000">
                    <a:alpha val="43137"/>
                  </a:srgbClr>
                </a:outerShdw>
              </a:effectLst>
              <a:latin typeface="Perpetua" panose="02020502060401020303" pitchFamily="18" charset="0"/>
            </a:endParaRPr>
          </a:p>
        </p:txBody>
      </p:sp>
      <p:graphicFrame>
        <p:nvGraphicFramePr>
          <p:cNvPr id="131" name="Diagram 130"/>
          <p:cNvGraphicFramePr/>
          <p:nvPr>
            <p:extLst>
              <p:ext uri="{D42A27DB-BD31-4B8C-83A1-F6EECF244321}">
                <p14:modId xmlns:p14="http://schemas.microsoft.com/office/powerpoint/2010/main" val="3876148891"/>
              </p:ext>
            </p:extLst>
          </p:nvPr>
        </p:nvGraphicFramePr>
        <p:xfrm>
          <a:off x="5041900" y="1568450"/>
          <a:ext cx="5257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 name="TextBox 132"/>
          <p:cNvSpPr txBox="1"/>
          <p:nvPr/>
        </p:nvSpPr>
        <p:spPr>
          <a:xfrm>
            <a:off x="368394" y="1436345"/>
            <a:ext cx="4432300" cy="3139321"/>
          </a:xfrm>
          <a:prstGeom prst="rect">
            <a:avLst/>
          </a:prstGeom>
          <a:noFill/>
        </p:spPr>
        <p:txBody>
          <a:bodyPr wrap="square" rtlCol="0">
            <a:spAutoFit/>
          </a:bodyPr>
          <a:lstStyle/>
          <a:p>
            <a:pPr algn="just"/>
            <a:r>
              <a:rPr lang="en-US" b="1" dirty="0" smtClean="0">
                <a:solidFill>
                  <a:schemeClr val="accent2">
                    <a:lumMod val="50000"/>
                  </a:schemeClr>
                </a:solidFill>
                <a:latin typeface="Perpetua" panose="02020502060401020303" pitchFamily="18" charset="0"/>
              </a:rPr>
              <a:t>We want to help empower you to go on to succeed in your chosen career. That’s why the institute’s Training and Placement Organization (TPO) is there for you. It provides dedicated career support that is tailored to your chosen subject to help you develop a competitive edge. Throughout your time with us, the TPO team aims to build your confidence, enhance your CV and provide access to the best graduate jobs.</a:t>
            </a:r>
            <a:endParaRPr lang="en-US" b="1" dirty="0">
              <a:solidFill>
                <a:schemeClr val="accent2">
                  <a:lumMod val="50000"/>
                </a:schemeClr>
              </a:solidFill>
              <a:latin typeface="Perpetua" panose="02020502060401020303" pitchFamily="18" charset="0"/>
            </a:endParaRPr>
          </a:p>
        </p:txBody>
      </p:sp>
      <p:sp>
        <p:nvSpPr>
          <p:cNvPr id="139" name="object 17"/>
          <p:cNvSpPr txBox="1"/>
          <p:nvPr/>
        </p:nvSpPr>
        <p:spPr>
          <a:xfrm>
            <a:off x="317500" y="5911850"/>
            <a:ext cx="4534088" cy="1053494"/>
          </a:xfrm>
          <a:prstGeom prst="rect">
            <a:avLst/>
          </a:prstGeom>
          <a:solidFill>
            <a:srgbClr val="201D6F"/>
          </a:solidFill>
        </p:spPr>
        <p:txBody>
          <a:bodyPr vert="horz" wrap="square" lIns="0" tIns="67945" rIns="0" bIns="0" rtlCol="0">
            <a:spAutoFit/>
          </a:bodyPr>
          <a:lstStyle/>
          <a:p>
            <a:pPr marL="82550" marR="188595" algn="just">
              <a:lnSpc>
                <a:spcPct val="100499"/>
              </a:lnSpc>
              <a:spcBef>
                <a:spcPts val="535"/>
              </a:spcBef>
            </a:pPr>
            <a:r>
              <a:rPr lang="en-US" sz="2000" b="1" spc="5" dirty="0" smtClean="0">
                <a:solidFill>
                  <a:srgbClr val="FFFFFF"/>
                </a:solidFill>
                <a:latin typeface="Perpetua" panose="02020502060401020303" pitchFamily="18" charset="0"/>
                <a:cs typeface="Arial MT"/>
              </a:rPr>
              <a:t>“We not only offer you the chance to gain a solid foundation but also the  ethical growth for potential career</a:t>
            </a:r>
            <a:r>
              <a:rPr lang="en-US" sz="2400" b="1" spc="5" dirty="0" smtClean="0">
                <a:solidFill>
                  <a:srgbClr val="FFFFFF"/>
                </a:solidFill>
                <a:latin typeface="Perpetua" panose="02020502060401020303" pitchFamily="18" charset="0"/>
                <a:cs typeface="Arial MT"/>
              </a:rPr>
              <a:t>.”</a:t>
            </a:r>
            <a:endParaRPr sz="2400" b="1" dirty="0">
              <a:latin typeface="Perpetua" panose="02020502060401020303" pitchFamily="18" charset="0"/>
              <a:cs typeface="Arial MT"/>
            </a:endParaRPr>
          </a:p>
        </p:txBody>
      </p:sp>
      <p:grpSp>
        <p:nvGrpSpPr>
          <p:cNvPr id="11" name="Group 10"/>
          <p:cNvGrpSpPr/>
          <p:nvPr/>
        </p:nvGrpSpPr>
        <p:grpSpPr>
          <a:xfrm>
            <a:off x="368394" y="5030169"/>
            <a:ext cx="3742347" cy="1143000"/>
            <a:chOff x="584563" y="308327"/>
            <a:chExt cx="3742347" cy="1143000"/>
          </a:xfrm>
        </p:grpSpPr>
        <p:grpSp>
          <p:nvGrpSpPr>
            <p:cNvPr id="12" name="Group 11"/>
            <p:cNvGrpSpPr/>
            <p:nvPr/>
          </p:nvGrpSpPr>
          <p:grpSpPr>
            <a:xfrm>
              <a:off x="584563" y="308327"/>
              <a:ext cx="3742347" cy="1143000"/>
              <a:chOff x="474066" y="234950"/>
              <a:chExt cx="3742347" cy="1143000"/>
            </a:xfrm>
          </p:grpSpPr>
          <p:sp>
            <p:nvSpPr>
              <p:cNvPr id="16" name="Flowchart: Process 15"/>
              <p:cNvSpPr/>
              <p:nvPr/>
            </p:nvSpPr>
            <p:spPr>
              <a:xfrm>
                <a:off x="474066" y="234950"/>
                <a:ext cx="3742347" cy="1143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rgbClr val="C00000"/>
                    </a:solidFill>
                    <a:latin typeface="Perpetua" panose="02020502060401020303" pitchFamily="18" charset="0"/>
                  </a:rPr>
                  <a:t>SVKM</a:t>
                </a:r>
                <a:r>
                  <a:rPr lang="en-US" sz="2400" b="1" dirty="0" smtClean="0">
                    <a:solidFill>
                      <a:schemeClr val="accent2"/>
                    </a:solidFill>
                    <a:latin typeface="Perpetua" panose="02020502060401020303" pitchFamily="18" charset="0"/>
                  </a:rPr>
                  <a:t> </a:t>
                </a:r>
                <a:r>
                  <a:rPr lang="en-US" sz="2400" b="1" dirty="0" smtClean="0">
                    <a:solidFill>
                      <a:schemeClr val="accent3">
                        <a:lumMod val="50000"/>
                      </a:schemeClr>
                    </a:solidFill>
                    <a:latin typeface="Perpetua" panose="02020502060401020303" pitchFamily="18" charset="0"/>
                  </a:rPr>
                  <a:t>IOP</a:t>
                </a:r>
                <a:r>
                  <a:rPr lang="en-US" sz="2400" b="1" dirty="0" smtClean="0">
                    <a:solidFill>
                      <a:schemeClr val="accent2"/>
                    </a:solidFill>
                    <a:latin typeface="Perpetua" panose="02020502060401020303" pitchFamily="18" charset="0"/>
                  </a:rPr>
                  <a:t> </a:t>
                </a:r>
                <a:r>
                  <a:rPr lang="en-US" sz="2400" b="1" dirty="0" smtClean="0">
                    <a:solidFill>
                      <a:schemeClr val="tx2">
                        <a:lumMod val="50000"/>
                      </a:schemeClr>
                    </a:solidFill>
                    <a:latin typeface="Perpetua" panose="02020502060401020303" pitchFamily="18" charset="0"/>
                  </a:rPr>
                  <a:t>DHULE</a:t>
                </a:r>
                <a:r>
                  <a:rPr lang="en-US" b="1" dirty="0" smtClean="0">
                    <a:solidFill>
                      <a:schemeClr val="tx2">
                        <a:lumMod val="50000"/>
                      </a:schemeClr>
                    </a:solidFill>
                    <a:latin typeface="Perpetua" panose="02020502060401020303" pitchFamily="18" charset="0"/>
                  </a:rPr>
                  <a:t> </a:t>
                </a:r>
              </a:p>
              <a:p>
                <a:pPr algn="ctr"/>
                <a:r>
                  <a:rPr lang="en-US" dirty="0" err="1" smtClean="0">
                    <a:solidFill>
                      <a:srgbClr val="C00000"/>
                    </a:solidFill>
                    <a:latin typeface="Perpetua" panose="02020502060401020303" pitchFamily="18" charset="0"/>
                  </a:rPr>
                  <a:t>Precede</a:t>
                </a:r>
                <a:r>
                  <a:rPr lang="en-US" dirty="0" err="1" smtClean="0">
                    <a:solidFill>
                      <a:schemeClr val="accent2"/>
                    </a:solidFill>
                    <a:latin typeface="Perpetua" panose="02020502060401020303" pitchFamily="18" charset="0"/>
                  </a:rPr>
                  <a:t>.</a:t>
                </a:r>
                <a:r>
                  <a:rPr lang="en-US" dirty="0" err="1" smtClean="0">
                    <a:solidFill>
                      <a:schemeClr val="accent3">
                        <a:lumMod val="50000"/>
                      </a:schemeClr>
                    </a:solidFill>
                    <a:latin typeface="Perpetua" panose="02020502060401020303" pitchFamily="18" charset="0"/>
                  </a:rPr>
                  <a:t>Pursue.</a:t>
                </a:r>
                <a:r>
                  <a:rPr lang="en-US" dirty="0" err="1">
                    <a:solidFill>
                      <a:schemeClr val="tx2">
                        <a:lumMod val="50000"/>
                      </a:schemeClr>
                    </a:solidFill>
                    <a:latin typeface="Perpetua" panose="02020502060401020303" pitchFamily="18" charset="0"/>
                  </a:rPr>
                  <a:t>P</a:t>
                </a:r>
                <a:r>
                  <a:rPr lang="en-US" dirty="0" err="1" smtClean="0">
                    <a:solidFill>
                      <a:schemeClr val="tx2">
                        <a:lumMod val="50000"/>
                      </a:schemeClr>
                    </a:solidFill>
                    <a:latin typeface="Perpetua" panose="02020502060401020303" pitchFamily="18" charset="0"/>
                  </a:rPr>
                  <a:t>reeminence</a:t>
                </a:r>
                <a:endParaRPr lang="en-IN" dirty="0">
                  <a:solidFill>
                    <a:schemeClr val="tx2">
                      <a:lumMod val="50000"/>
                    </a:schemeClr>
                  </a:solidFill>
                  <a:latin typeface="Perpetua" panose="02020502060401020303" pitchFamily="18" charset="0"/>
                </a:endParaRPr>
              </a:p>
            </p:txBody>
          </p:sp>
          <p:sp>
            <p:nvSpPr>
              <p:cNvPr id="17" name="Flowchart: Process 16"/>
              <p:cNvSpPr/>
              <p:nvPr/>
            </p:nvSpPr>
            <p:spPr>
              <a:xfrm>
                <a:off x="3703136" y="339762"/>
                <a:ext cx="93814" cy="466688"/>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3" name="Group 12"/>
            <p:cNvGrpSpPr/>
            <p:nvPr/>
          </p:nvGrpSpPr>
          <p:grpSpPr>
            <a:xfrm>
              <a:off x="3966033" y="413139"/>
              <a:ext cx="246214" cy="466688"/>
              <a:chOff x="3966033" y="413139"/>
              <a:chExt cx="246214" cy="466688"/>
            </a:xfrm>
          </p:grpSpPr>
          <p:sp>
            <p:nvSpPr>
              <p:cNvPr id="14" name="Flowchart: Process 13"/>
              <p:cNvSpPr/>
              <p:nvPr/>
            </p:nvSpPr>
            <p:spPr>
              <a:xfrm>
                <a:off x="3966033" y="413139"/>
                <a:ext cx="93814" cy="466688"/>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Flowchart: Process 14"/>
              <p:cNvSpPr/>
              <p:nvPr/>
            </p:nvSpPr>
            <p:spPr>
              <a:xfrm>
                <a:off x="4118433" y="413139"/>
                <a:ext cx="93814" cy="466688"/>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11" name="object 11"/>
          <p:cNvSpPr txBox="1">
            <a:spLocks noGrp="1"/>
          </p:cNvSpPr>
          <p:nvPr>
            <p:ph type="title"/>
          </p:nvPr>
        </p:nvSpPr>
        <p:spPr>
          <a:xfrm>
            <a:off x="2146300" y="534869"/>
            <a:ext cx="7015063" cy="566822"/>
          </a:xfrm>
          <a:prstGeom prst="rect">
            <a:avLst/>
          </a:prstGeom>
        </p:spPr>
        <p:txBody>
          <a:bodyPr vert="horz" wrap="square" lIns="0" tIns="12700" rIns="0" bIns="0" rtlCol="0">
            <a:spAutoFit/>
          </a:bodyPr>
          <a:lstStyle/>
          <a:p>
            <a:pPr marL="12700" algn="ctr">
              <a:lnSpc>
                <a:spcPct val="100000"/>
              </a:lnSpc>
              <a:spcBef>
                <a:spcPts val="100"/>
              </a:spcBef>
            </a:pPr>
            <a:r>
              <a:rPr lang="en-US" sz="3600" b="1" spc="10" dirty="0" smtClean="0">
                <a:latin typeface="Perpetua" panose="02020502060401020303" pitchFamily="18" charset="0"/>
                <a:cs typeface="Arial"/>
              </a:rPr>
              <a:t>Activities of Placement Cell</a:t>
            </a:r>
            <a:endParaRPr sz="3600" b="1" spc="10" dirty="0">
              <a:latin typeface="Perpetua" panose="02020502060401020303" pitchFamily="18" charset="0"/>
              <a:cs typeface="Arial"/>
            </a:endParaRPr>
          </a:p>
        </p:txBody>
      </p:sp>
      <p:graphicFrame>
        <p:nvGraphicFramePr>
          <p:cNvPr id="18" name="Diagram 17"/>
          <p:cNvGraphicFramePr/>
          <p:nvPr>
            <p:extLst>
              <p:ext uri="{D42A27DB-BD31-4B8C-83A1-F6EECF244321}">
                <p14:modId xmlns:p14="http://schemas.microsoft.com/office/powerpoint/2010/main" val="27964688"/>
              </p:ext>
            </p:extLst>
          </p:nvPr>
        </p:nvGraphicFramePr>
        <p:xfrm>
          <a:off x="698500" y="1017052"/>
          <a:ext cx="9067799" cy="5961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6565900" y="6521450"/>
            <a:ext cx="3742347" cy="1143000"/>
            <a:chOff x="584563" y="308327"/>
            <a:chExt cx="3742347" cy="1143000"/>
          </a:xfrm>
        </p:grpSpPr>
        <p:grpSp>
          <p:nvGrpSpPr>
            <p:cNvPr id="10" name="Group 9"/>
            <p:cNvGrpSpPr/>
            <p:nvPr/>
          </p:nvGrpSpPr>
          <p:grpSpPr>
            <a:xfrm>
              <a:off x="584563" y="308327"/>
              <a:ext cx="3742347" cy="1143000"/>
              <a:chOff x="474066" y="234950"/>
              <a:chExt cx="3742347" cy="1143000"/>
            </a:xfrm>
          </p:grpSpPr>
          <p:sp>
            <p:nvSpPr>
              <p:cNvPr id="15" name="Flowchart: Process 14"/>
              <p:cNvSpPr/>
              <p:nvPr/>
            </p:nvSpPr>
            <p:spPr>
              <a:xfrm>
                <a:off x="474066" y="234950"/>
                <a:ext cx="3742347" cy="1143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rgbClr val="C00000"/>
                    </a:solidFill>
                    <a:latin typeface="Perpetua" panose="02020502060401020303" pitchFamily="18" charset="0"/>
                  </a:rPr>
                  <a:t>SVKM</a:t>
                </a:r>
                <a:r>
                  <a:rPr lang="en-US" sz="2400" b="1" dirty="0" smtClean="0">
                    <a:solidFill>
                      <a:schemeClr val="accent2"/>
                    </a:solidFill>
                    <a:latin typeface="Perpetua" panose="02020502060401020303" pitchFamily="18" charset="0"/>
                  </a:rPr>
                  <a:t> </a:t>
                </a:r>
                <a:r>
                  <a:rPr lang="en-US" sz="2400" b="1" dirty="0" smtClean="0">
                    <a:solidFill>
                      <a:schemeClr val="accent3">
                        <a:lumMod val="50000"/>
                      </a:schemeClr>
                    </a:solidFill>
                    <a:latin typeface="Perpetua" panose="02020502060401020303" pitchFamily="18" charset="0"/>
                  </a:rPr>
                  <a:t>IOP</a:t>
                </a:r>
                <a:r>
                  <a:rPr lang="en-US" sz="2400" b="1" dirty="0" smtClean="0">
                    <a:solidFill>
                      <a:schemeClr val="accent2"/>
                    </a:solidFill>
                    <a:latin typeface="Perpetua" panose="02020502060401020303" pitchFamily="18" charset="0"/>
                  </a:rPr>
                  <a:t> </a:t>
                </a:r>
                <a:r>
                  <a:rPr lang="en-US" sz="2400" b="1" dirty="0" smtClean="0">
                    <a:solidFill>
                      <a:schemeClr val="tx2">
                        <a:lumMod val="50000"/>
                      </a:schemeClr>
                    </a:solidFill>
                    <a:latin typeface="Perpetua" panose="02020502060401020303" pitchFamily="18" charset="0"/>
                  </a:rPr>
                  <a:t>DHULE</a:t>
                </a:r>
                <a:r>
                  <a:rPr lang="en-US" b="1" dirty="0" smtClean="0">
                    <a:solidFill>
                      <a:schemeClr val="tx2">
                        <a:lumMod val="50000"/>
                      </a:schemeClr>
                    </a:solidFill>
                    <a:latin typeface="Perpetua" panose="02020502060401020303" pitchFamily="18" charset="0"/>
                  </a:rPr>
                  <a:t> </a:t>
                </a:r>
              </a:p>
              <a:p>
                <a:pPr algn="ctr"/>
                <a:r>
                  <a:rPr lang="en-US" dirty="0" err="1" smtClean="0">
                    <a:solidFill>
                      <a:srgbClr val="C00000"/>
                    </a:solidFill>
                    <a:latin typeface="Perpetua" panose="02020502060401020303" pitchFamily="18" charset="0"/>
                  </a:rPr>
                  <a:t>Precede</a:t>
                </a:r>
                <a:r>
                  <a:rPr lang="en-US" dirty="0" err="1" smtClean="0">
                    <a:solidFill>
                      <a:schemeClr val="accent2"/>
                    </a:solidFill>
                    <a:latin typeface="Perpetua" panose="02020502060401020303" pitchFamily="18" charset="0"/>
                  </a:rPr>
                  <a:t>.</a:t>
                </a:r>
                <a:r>
                  <a:rPr lang="en-US" dirty="0" err="1" smtClean="0">
                    <a:solidFill>
                      <a:schemeClr val="accent3">
                        <a:lumMod val="50000"/>
                      </a:schemeClr>
                    </a:solidFill>
                    <a:latin typeface="Perpetua" panose="02020502060401020303" pitchFamily="18" charset="0"/>
                  </a:rPr>
                  <a:t>Pursue.</a:t>
                </a:r>
                <a:r>
                  <a:rPr lang="en-US" dirty="0" err="1">
                    <a:solidFill>
                      <a:schemeClr val="tx2">
                        <a:lumMod val="50000"/>
                      </a:schemeClr>
                    </a:solidFill>
                    <a:latin typeface="Perpetua" panose="02020502060401020303" pitchFamily="18" charset="0"/>
                  </a:rPr>
                  <a:t>P</a:t>
                </a:r>
                <a:r>
                  <a:rPr lang="en-US" dirty="0" err="1" smtClean="0">
                    <a:solidFill>
                      <a:schemeClr val="tx2">
                        <a:lumMod val="50000"/>
                      </a:schemeClr>
                    </a:solidFill>
                    <a:latin typeface="Perpetua" panose="02020502060401020303" pitchFamily="18" charset="0"/>
                  </a:rPr>
                  <a:t>reeminence</a:t>
                </a:r>
                <a:endParaRPr lang="en-IN" dirty="0">
                  <a:solidFill>
                    <a:schemeClr val="tx2">
                      <a:lumMod val="50000"/>
                    </a:schemeClr>
                  </a:solidFill>
                  <a:latin typeface="Perpetua" panose="02020502060401020303" pitchFamily="18" charset="0"/>
                </a:endParaRPr>
              </a:p>
            </p:txBody>
          </p:sp>
          <p:sp>
            <p:nvSpPr>
              <p:cNvPr id="16" name="Flowchart: Process 15"/>
              <p:cNvSpPr/>
              <p:nvPr/>
            </p:nvSpPr>
            <p:spPr>
              <a:xfrm>
                <a:off x="3703136" y="339762"/>
                <a:ext cx="93814" cy="466688"/>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2" name="Group 11"/>
            <p:cNvGrpSpPr/>
            <p:nvPr/>
          </p:nvGrpSpPr>
          <p:grpSpPr>
            <a:xfrm>
              <a:off x="3966033" y="413139"/>
              <a:ext cx="246214" cy="466688"/>
              <a:chOff x="3966033" y="413139"/>
              <a:chExt cx="246214" cy="466688"/>
            </a:xfrm>
          </p:grpSpPr>
          <p:sp>
            <p:nvSpPr>
              <p:cNvPr id="13" name="Flowchart: Process 12"/>
              <p:cNvSpPr/>
              <p:nvPr/>
            </p:nvSpPr>
            <p:spPr>
              <a:xfrm>
                <a:off x="3966033" y="413139"/>
                <a:ext cx="93814" cy="466688"/>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Flowchart: Process 13"/>
              <p:cNvSpPr/>
              <p:nvPr/>
            </p:nvSpPr>
            <p:spPr>
              <a:xfrm>
                <a:off x="4118433" y="413139"/>
                <a:ext cx="93814" cy="466688"/>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500" y="425450"/>
            <a:ext cx="9297179" cy="553998"/>
          </a:xfrm>
        </p:spPr>
        <p:txBody>
          <a:bodyPr/>
          <a:lstStyle/>
          <a:p>
            <a:pPr algn="ctr"/>
            <a:r>
              <a:rPr lang="en-IN" sz="3600" b="1" dirty="0" smtClean="0">
                <a:effectLst>
                  <a:outerShdw blurRad="38100" dist="38100" dir="2700000" algn="tl">
                    <a:srgbClr val="000000">
                      <a:alpha val="43137"/>
                    </a:srgbClr>
                  </a:outerShdw>
                </a:effectLst>
                <a:latin typeface="Perpetua" panose="02020502060401020303" pitchFamily="18" charset="0"/>
              </a:rPr>
              <a:t>Placement Process</a:t>
            </a:r>
            <a:endParaRPr lang="en-IN" sz="3600" b="1" dirty="0">
              <a:effectLst>
                <a:outerShdw blurRad="38100" dist="38100" dir="2700000" algn="tl">
                  <a:srgbClr val="000000">
                    <a:alpha val="43137"/>
                  </a:srgbClr>
                </a:outerShdw>
              </a:effectLst>
              <a:latin typeface="Perpetua" panose="02020502060401020303" pitchFamily="18" charset="0"/>
            </a:endParaRPr>
          </a:p>
        </p:txBody>
      </p:sp>
      <p:sp>
        <p:nvSpPr>
          <p:cNvPr id="4" name="object 5"/>
          <p:cNvSpPr txBox="1"/>
          <p:nvPr/>
        </p:nvSpPr>
        <p:spPr>
          <a:xfrm>
            <a:off x="165100" y="1416050"/>
            <a:ext cx="6477000" cy="5473293"/>
          </a:xfrm>
          <a:prstGeom prst="rect">
            <a:avLst/>
          </a:prstGeom>
        </p:spPr>
        <p:txBody>
          <a:bodyPr vert="horz" wrap="square" lIns="0" tIns="12700" rIns="0" bIns="0" rtlCol="0">
            <a:spAutoFit/>
          </a:bodyPr>
          <a:lstStyle/>
          <a:p>
            <a:pPr marL="12700" marR="5080" algn="just">
              <a:spcBef>
                <a:spcPts val="100"/>
              </a:spcBef>
            </a:pPr>
            <a:r>
              <a:rPr sz="1600" spc="-5" dirty="0">
                <a:latin typeface="Perpetua" panose="02020502060401020303" pitchFamily="18" charset="0"/>
                <a:cs typeface="Arial"/>
              </a:rPr>
              <a:t>The Placement process at </a:t>
            </a:r>
            <a:r>
              <a:rPr sz="1600" spc="-10" dirty="0">
                <a:latin typeface="Perpetua" panose="02020502060401020303" pitchFamily="18" charset="0"/>
                <a:cs typeface="Arial"/>
              </a:rPr>
              <a:t>SVKM’s </a:t>
            </a:r>
            <a:r>
              <a:rPr sz="1600" spc="-5" dirty="0">
                <a:latin typeface="Perpetua" panose="02020502060401020303" pitchFamily="18" charset="0"/>
                <a:cs typeface="Arial"/>
              </a:rPr>
              <a:t>IoP </a:t>
            </a:r>
            <a:r>
              <a:rPr sz="1600" dirty="0">
                <a:latin typeface="Perpetua" panose="02020502060401020303" pitchFamily="18" charset="0"/>
                <a:cs typeface="Arial"/>
              </a:rPr>
              <a:t>is </a:t>
            </a:r>
            <a:r>
              <a:rPr sz="1600" spc="-5" dirty="0">
                <a:latin typeface="Perpetua" panose="02020502060401020303" pitchFamily="18" charset="0"/>
                <a:cs typeface="Arial"/>
              </a:rPr>
              <a:t>students' centric and </a:t>
            </a:r>
            <a:r>
              <a:rPr sz="1600" dirty="0">
                <a:latin typeface="Perpetua" panose="02020502060401020303" pitchFamily="18" charset="0"/>
                <a:cs typeface="Arial"/>
              </a:rPr>
              <a:t>is </a:t>
            </a:r>
            <a:r>
              <a:rPr sz="1600" spc="-10" dirty="0">
                <a:latin typeface="Perpetua" panose="02020502060401020303" pitchFamily="18" charset="0"/>
                <a:cs typeface="Arial"/>
              </a:rPr>
              <a:t>well </a:t>
            </a:r>
            <a:r>
              <a:rPr sz="1600" spc="-5" dirty="0">
                <a:latin typeface="Perpetua" panose="02020502060401020303" pitchFamily="18" charset="0"/>
                <a:cs typeface="Arial"/>
              </a:rPr>
              <a:t>managed </a:t>
            </a:r>
            <a:r>
              <a:rPr sz="1600" spc="5" dirty="0">
                <a:latin typeface="Perpetua" panose="02020502060401020303" pitchFamily="18" charset="0"/>
                <a:cs typeface="Arial"/>
              </a:rPr>
              <a:t>by  </a:t>
            </a:r>
            <a:r>
              <a:rPr sz="1600" spc="-10" dirty="0">
                <a:latin typeface="Perpetua" panose="02020502060401020303" pitchFamily="18" charset="0"/>
                <a:cs typeface="Arial"/>
              </a:rPr>
              <a:t>Training </a:t>
            </a:r>
            <a:r>
              <a:rPr sz="1600" spc="-5" dirty="0">
                <a:latin typeface="Perpetua" panose="02020502060401020303" pitchFamily="18" charset="0"/>
                <a:cs typeface="Arial"/>
              </a:rPr>
              <a:t>and Placement Cell. The </a:t>
            </a:r>
            <a:r>
              <a:rPr sz="1600" dirty="0">
                <a:latin typeface="Perpetua" panose="02020502060401020303" pitchFamily="18" charset="0"/>
                <a:cs typeface="Arial"/>
              </a:rPr>
              <a:t>team </a:t>
            </a:r>
            <a:r>
              <a:rPr sz="1600" spc="-5" dirty="0">
                <a:latin typeface="Perpetua" panose="02020502060401020303" pitchFamily="18" charset="0"/>
                <a:cs typeface="Arial"/>
              </a:rPr>
              <a:t>manages </a:t>
            </a:r>
            <a:r>
              <a:rPr sz="1600" dirty="0">
                <a:latin typeface="Perpetua" panose="02020502060401020303" pitchFamily="18" charset="0"/>
                <a:cs typeface="Arial"/>
              </a:rPr>
              <a:t>the </a:t>
            </a:r>
            <a:r>
              <a:rPr sz="1600" spc="-5" dirty="0">
                <a:latin typeface="Perpetua" panose="02020502060401020303" pitchFamily="18" charset="0"/>
                <a:cs typeface="Arial"/>
              </a:rPr>
              <a:t>complete placement process right  from Interaction </a:t>
            </a:r>
            <a:r>
              <a:rPr sz="1600" spc="-10" dirty="0">
                <a:latin typeface="Perpetua" panose="02020502060401020303" pitchFamily="18" charset="0"/>
                <a:cs typeface="Arial"/>
              </a:rPr>
              <a:t>with </a:t>
            </a:r>
            <a:r>
              <a:rPr sz="1600" spc="-5" dirty="0">
                <a:latin typeface="Perpetua" panose="02020502060401020303" pitchFamily="18" charset="0"/>
                <a:cs typeface="Arial"/>
              </a:rPr>
              <a:t>Companies/corporates, to sending of students batch profiles and  CV's, to arranging Pre-placement talks </a:t>
            </a:r>
            <a:r>
              <a:rPr sz="1600" spc="-10" dirty="0">
                <a:latin typeface="Perpetua" panose="02020502060401020303" pitchFamily="18" charset="0"/>
                <a:cs typeface="Arial"/>
              </a:rPr>
              <a:t>with </a:t>
            </a:r>
            <a:r>
              <a:rPr sz="1600" spc="-5" dirty="0">
                <a:latin typeface="Perpetua" panose="02020502060401020303" pitchFamily="18" charset="0"/>
                <a:cs typeface="Arial"/>
              </a:rPr>
              <a:t>companies, to coordinating </a:t>
            </a:r>
            <a:r>
              <a:rPr sz="1600" spc="-10" dirty="0">
                <a:latin typeface="Perpetua" panose="02020502060401020303" pitchFamily="18" charset="0"/>
                <a:cs typeface="Arial"/>
              </a:rPr>
              <a:t>with </a:t>
            </a:r>
            <a:r>
              <a:rPr sz="1600" spc="-5" dirty="0">
                <a:latin typeface="Perpetua" panose="02020502060401020303" pitchFamily="18" charset="0"/>
                <a:cs typeface="Arial"/>
              </a:rPr>
              <a:t>companies  for all selection process till the final selection. The Entire Placement Process </a:t>
            </a:r>
            <a:r>
              <a:rPr sz="1600" dirty="0">
                <a:latin typeface="Perpetua" panose="02020502060401020303" pitchFamily="18" charset="0"/>
                <a:cs typeface="Arial"/>
              </a:rPr>
              <a:t>aims </a:t>
            </a:r>
            <a:r>
              <a:rPr sz="1600" spc="-10" dirty="0">
                <a:latin typeface="Perpetua" panose="02020502060401020303" pitchFamily="18" charset="0"/>
                <a:cs typeface="Arial"/>
              </a:rPr>
              <a:t>to  </a:t>
            </a:r>
            <a:r>
              <a:rPr sz="1600" spc="-5" dirty="0">
                <a:latin typeface="Perpetua" panose="02020502060401020303" pitchFamily="18" charset="0"/>
                <a:cs typeface="Arial"/>
              </a:rPr>
              <a:t>match the requirements of the Corporate through educational excellence, innovative  research and social outreach programs </a:t>
            </a:r>
            <a:r>
              <a:rPr sz="1600" dirty="0">
                <a:latin typeface="Perpetua" panose="02020502060401020303" pitchFamily="18" charset="0"/>
                <a:cs typeface="Arial"/>
              </a:rPr>
              <a:t>by </a:t>
            </a:r>
            <a:r>
              <a:rPr sz="1600" spc="-5" dirty="0">
                <a:latin typeface="Perpetua" panose="02020502060401020303" pitchFamily="18" charset="0"/>
                <a:cs typeface="Arial"/>
              </a:rPr>
              <a:t>making available Our </a:t>
            </a:r>
            <a:r>
              <a:rPr sz="1600" spc="-35" dirty="0">
                <a:latin typeface="Perpetua" panose="02020502060401020303" pitchFamily="18" charset="0"/>
                <a:cs typeface="Arial"/>
              </a:rPr>
              <a:t>Talent </a:t>
            </a:r>
            <a:r>
              <a:rPr sz="1600" spc="-5" dirty="0">
                <a:latin typeface="Perpetua" panose="02020502060401020303" pitchFamily="18" charset="0"/>
                <a:cs typeface="Arial"/>
              </a:rPr>
              <a:t>pool to </a:t>
            </a:r>
            <a:r>
              <a:rPr sz="1600" dirty="0">
                <a:latin typeface="Perpetua" panose="02020502060401020303" pitchFamily="18" charset="0"/>
                <a:cs typeface="Arial"/>
              </a:rPr>
              <a:t>the  </a:t>
            </a:r>
            <a:r>
              <a:rPr sz="1600" spc="-5" dirty="0">
                <a:latin typeface="Perpetua" panose="02020502060401020303" pitchFamily="18" charset="0"/>
                <a:cs typeface="Arial"/>
              </a:rPr>
              <a:t>corporate. The Campus has an excellent infrastructure and all the facilities required to  host a Campus drive to the satisfaction of the</a:t>
            </a:r>
            <a:r>
              <a:rPr sz="1600" spc="100" dirty="0">
                <a:latin typeface="Perpetua" panose="02020502060401020303" pitchFamily="18" charset="0"/>
                <a:cs typeface="Arial"/>
              </a:rPr>
              <a:t> </a:t>
            </a:r>
            <a:r>
              <a:rPr sz="1600" spc="-5" dirty="0">
                <a:latin typeface="Perpetua" panose="02020502060401020303" pitchFamily="18" charset="0"/>
                <a:cs typeface="Arial"/>
              </a:rPr>
              <a:t>recruiters.</a:t>
            </a:r>
            <a:endParaRPr sz="1600" dirty="0">
              <a:latin typeface="Perpetua" panose="02020502060401020303" pitchFamily="18" charset="0"/>
              <a:cs typeface="Arial"/>
            </a:endParaRPr>
          </a:p>
          <a:p>
            <a:pPr marL="12700" algn="just">
              <a:spcBef>
                <a:spcPts val="95"/>
              </a:spcBef>
            </a:pPr>
            <a:r>
              <a:rPr sz="1600" spc="-5" dirty="0">
                <a:latin typeface="Perpetua" panose="02020502060401020303" pitchFamily="18" charset="0"/>
                <a:cs typeface="Arial"/>
              </a:rPr>
              <a:t>Furthermore,</a:t>
            </a:r>
            <a:r>
              <a:rPr sz="1600" spc="150" dirty="0">
                <a:latin typeface="Perpetua" panose="02020502060401020303" pitchFamily="18" charset="0"/>
                <a:cs typeface="Arial"/>
              </a:rPr>
              <a:t> </a:t>
            </a:r>
            <a:r>
              <a:rPr sz="1600" spc="-15" dirty="0">
                <a:latin typeface="Perpetua" panose="02020502060401020303" pitchFamily="18" charset="0"/>
                <a:cs typeface="Arial"/>
              </a:rPr>
              <a:t>We</a:t>
            </a:r>
            <a:r>
              <a:rPr sz="1600" spc="135" dirty="0">
                <a:latin typeface="Perpetua" panose="02020502060401020303" pitchFamily="18" charset="0"/>
                <a:cs typeface="Arial"/>
              </a:rPr>
              <a:t> </a:t>
            </a:r>
            <a:r>
              <a:rPr sz="1600" spc="-5" dirty="0">
                <a:latin typeface="Perpetua" panose="02020502060401020303" pitchFamily="18" charset="0"/>
                <a:cs typeface="Arial"/>
              </a:rPr>
              <a:t>Can</a:t>
            </a:r>
            <a:r>
              <a:rPr sz="1600" spc="135" dirty="0">
                <a:latin typeface="Perpetua" panose="02020502060401020303" pitchFamily="18" charset="0"/>
                <a:cs typeface="Arial"/>
              </a:rPr>
              <a:t> </a:t>
            </a:r>
            <a:r>
              <a:rPr sz="1600" spc="-5" dirty="0">
                <a:latin typeface="Perpetua" panose="02020502060401020303" pitchFamily="18" charset="0"/>
                <a:cs typeface="Arial"/>
              </a:rPr>
              <a:t>arrange</a:t>
            </a:r>
            <a:r>
              <a:rPr sz="1600" spc="145" dirty="0">
                <a:latin typeface="Perpetua" panose="02020502060401020303" pitchFamily="18" charset="0"/>
                <a:cs typeface="Arial"/>
              </a:rPr>
              <a:t> </a:t>
            </a:r>
            <a:r>
              <a:rPr sz="1600" dirty="0">
                <a:latin typeface="Perpetua" panose="02020502060401020303" pitchFamily="18" charset="0"/>
                <a:cs typeface="Arial"/>
              </a:rPr>
              <a:t>for</a:t>
            </a:r>
            <a:r>
              <a:rPr sz="1600" spc="145" dirty="0">
                <a:latin typeface="Perpetua" panose="02020502060401020303" pitchFamily="18" charset="0"/>
                <a:cs typeface="Arial"/>
              </a:rPr>
              <a:t> </a:t>
            </a:r>
            <a:r>
              <a:rPr sz="1600" spc="-5" dirty="0">
                <a:latin typeface="Perpetua" panose="02020502060401020303" pitchFamily="18" charset="0"/>
                <a:cs typeface="Arial"/>
              </a:rPr>
              <a:t>all</a:t>
            </a:r>
            <a:r>
              <a:rPr sz="1600" spc="150" dirty="0">
                <a:latin typeface="Perpetua" panose="02020502060401020303" pitchFamily="18" charset="0"/>
                <a:cs typeface="Arial"/>
              </a:rPr>
              <a:t> </a:t>
            </a:r>
            <a:r>
              <a:rPr sz="1600" spc="-5" dirty="0">
                <a:latin typeface="Perpetua" panose="02020502060401020303" pitchFamily="18" charset="0"/>
                <a:cs typeface="Arial"/>
              </a:rPr>
              <a:t>the</a:t>
            </a:r>
            <a:r>
              <a:rPr sz="1600" spc="135" dirty="0">
                <a:latin typeface="Perpetua" panose="02020502060401020303" pitchFamily="18" charset="0"/>
                <a:cs typeface="Arial"/>
              </a:rPr>
              <a:t> </a:t>
            </a:r>
            <a:r>
              <a:rPr sz="1600" spc="-5" dirty="0">
                <a:latin typeface="Perpetua" panose="02020502060401020303" pitchFamily="18" charset="0"/>
                <a:cs typeface="Arial"/>
              </a:rPr>
              <a:t>virtual</a:t>
            </a:r>
            <a:r>
              <a:rPr sz="1600" spc="160" dirty="0">
                <a:latin typeface="Perpetua" panose="02020502060401020303" pitchFamily="18" charset="0"/>
                <a:cs typeface="Arial"/>
              </a:rPr>
              <a:t> </a:t>
            </a:r>
            <a:r>
              <a:rPr sz="1600" dirty="0">
                <a:latin typeface="Perpetua" panose="02020502060401020303" pitchFamily="18" charset="0"/>
                <a:cs typeface="Arial"/>
              </a:rPr>
              <a:t>means</a:t>
            </a:r>
            <a:r>
              <a:rPr sz="1600" spc="140" dirty="0">
                <a:latin typeface="Perpetua" panose="02020502060401020303" pitchFamily="18" charset="0"/>
                <a:cs typeface="Arial"/>
              </a:rPr>
              <a:t> </a:t>
            </a:r>
            <a:r>
              <a:rPr sz="1600" spc="-5" dirty="0">
                <a:latin typeface="Perpetua" panose="02020502060401020303" pitchFamily="18" charset="0"/>
                <a:cs typeface="Arial"/>
              </a:rPr>
              <a:t>too,</a:t>
            </a:r>
            <a:r>
              <a:rPr sz="1600" spc="150" dirty="0">
                <a:latin typeface="Perpetua" panose="02020502060401020303" pitchFamily="18" charset="0"/>
                <a:cs typeface="Arial"/>
              </a:rPr>
              <a:t> </a:t>
            </a:r>
            <a:r>
              <a:rPr sz="1600" dirty="0">
                <a:latin typeface="Perpetua" panose="02020502060401020303" pitchFamily="18" charset="0"/>
                <a:cs typeface="Arial"/>
              </a:rPr>
              <a:t>like</a:t>
            </a:r>
            <a:r>
              <a:rPr sz="1600" spc="140" dirty="0">
                <a:latin typeface="Perpetua" panose="02020502060401020303" pitchFamily="18" charset="0"/>
                <a:cs typeface="Arial"/>
              </a:rPr>
              <a:t> </a:t>
            </a:r>
            <a:r>
              <a:rPr sz="1600" spc="-5" dirty="0">
                <a:latin typeface="Perpetua" panose="02020502060401020303" pitchFamily="18" charset="0"/>
                <a:cs typeface="Arial"/>
              </a:rPr>
              <a:t>GD/PI</a:t>
            </a:r>
            <a:r>
              <a:rPr sz="1600" spc="140" dirty="0">
                <a:latin typeface="Perpetua" panose="02020502060401020303" pitchFamily="18" charset="0"/>
                <a:cs typeface="Arial"/>
              </a:rPr>
              <a:t> </a:t>
            </a:r>
            <a:r>
              <a:rPr sz="1600" spc="-5" dirty="0">
                <a:latin typeface="Perpetua" panose="02020502060401020303" pitchFamily="18" charset="0"/>
                <a:cs typeface="Arial"/>
              </a:rPr>
              <a:t>on</a:t>
            </a:r>
            <a:r>
              <a:rPr sz="1600" spc="150" dirty="0">
                <a:latin typeface="Perpetua" panose="02020502060401020303" pitchFamily="18" charset="0"/>
                <a:cs typeface="Arial"/>
              </a:rPr>
              <a:t> </a:t>
            </a:r>
            <a:r>
              <a:rPr sz="1600" spc="-5" dirty="0">
                <a:latin typeface="Perpetua" panose="02020502060401020303" pitchFamily="18" charset="0"/>
                <a:cs typeface="Arial"/>
              </a:rPr>
              <a:t>MS</a:t>
            </a:r>
            <a:r>
              <a:rPr sz="1600" spc="150" dirty="0">
                <a:latin typeface="Perpetua" panose="02020502060401020303" pitchFamily="18" charset="0"/>
                <a:cs typeface="Arial"/>
              </a:rPr>
              <a:t> </a:t>
            </a:r>
            <a:r>
              <a:rPr sz="1600" spc="-35" dirty="0">
                <a:latin typeface="Perpetua" panose="02020502060401020303" pitchFamily="18" charset="0"/>
                <a:cs typeface="Arial"/>
              </a:rPr>
              <a:t>Teams,</a:t>
            </a:r>
            <a:endParaRPr sz="1600" dirty="0">
              <a:latin typeface="Perpetua" panose="02020502060401020303" pitchFamily="18" charset="0"/>
              <a:cs typeface="Arial"/>
            </a:endParaRPr>
          </a:p>
          <a:p>
            <a:pPr marL="12700" marR="6350" algn="just">
              <a:spcBef>
                <a:spcPts val="5"/>
              </a:spcBef>
            </a:pPr>
            <a:r>
              <a:rPr sz="1600" spc="-10" dirty="0">
                <a:latin typeface="Perpetua" panose="02020502060401020303" pitchFamily="18" charset="0"/>
                <a:cs typeface="Arial"/>
              </a:rPr>
              <a:t>Webex, </a:t>
            </a:r>
            <a:r>
              <a:rPr sz="1600" spc="-5" dirty="0">
                <a:latin typeface="Perpetua" panose="02020502060401020303" pitchFamily="18" charset="0"/>
                <a:cs typeface="Arial"/>
              </a:rPr>
              <a:t>Zoom, and </a:t>
            </a:r>
            <a:r>
              <a:rPr sz="1600" dirty="0">
                <a:latin typeface="Perpetua" panose="02020502060401020303" pitchFamily="18" charset="0"/>
                <a:cs typeface="Arial"/>
              </a:rPr>
              <a:t>other </a:t>
            </a:r>
            <a:r>
              <a:rPr sz="1600" spc="-5" dirty="0">
                <a:latin typeface="Perpetua" panose="02020502060401020303" pitchFamily="18" charset="0"/>
                <a:cs typeface="Arial"/>
              </a:rPr>
              <a:t>online modes, including Google meets, </a:t>
            </a:r>
            <a:r>
              <a:rPr sz="1600" spc="-10" dirty="0">
                <a:latin typeface="Perpetua" panose="02020502060401020303" pitchFamily="18" charset="0"/>
                <a:cs typeface="Arial"/>
              </a:rPr>
              <a:t>Video </a:t>
            </a:r>
            <a:r>
              <a:rPr sz="1600" spc="-5" dirty="0">
                <a:latin typeface="Perpetua" panose="02020502060401020303" pitchFamily="18" charset="0"/>
                <a:cs typeface="Arial"/>
              </a:rPr>
              <a:t>calls on  WhatsApp, Hangouts, Google </a:t>
            </a:r>
            <a:r>
              <a:rPr sz="1600" spc="-10" dirty="0">
                <a:latin typeface="Perpetua" panose="02020502060401020303" pitchFamily="18" charset="0"/>
                <a:cs typeface="Arial"/>
              </a:rPr>
              <a:t>Duo,</a:t>
            </a:r>
            <a:r>
              <a:rPr sz="1600" spc="40" dirty="0">
                <a:latin typeface="Perpetua" panose="02020502060401020303" pitchFamily="18" charset="0"/>
                <a:cs typeface="Arial"/>
              </a:rPr>
              <a:t> </a:t>
            </a:r>
            <a:r>
              <a:rPr sz="1600" spc="-5" dirty="0">
                <a:latin typeface="Perpetua" panose="02020502060401020303" pitchFamily="18" charset="0"/>
                <a:cs typeface="Arial"/>
              </a:rPr>
              <a:t>etc.</a:t>
            </a:r>
            <a:endParaRPr sz="1600" dirty="0">
              <a:latin typeface="Perpetua" panose="02020502060401020303" pitchFamily="18" charset="0"/>
              <a:cs typeface="Arial"/>
            </a:endParaRPr>
          </a:p>
          <a:p>
            <a:pPr algn="just">
              <a:spcBef>
                <a:spcPts val="40"/>
              </a:spcBef>
            </a:pPr>
            <a:endParaRPr sz="1800" dirty="0">
              <a:latin typeface="Perpetua" panose="02020502060401020303" pitchFamily="18" charset="0"/>
              <a:cs typeface="Arial"/>
            </a:endParaRPr>
          </a:p>
          <a:p>
            <a:pPr marL="12700" algn="just"/>
            <a:r>
              <a:rPr sz="1600" spc="-5" dirty="0">
                <a:latin typeface="Perpetua" panose="02020502060401020303" pitchFamily="18" charset="0"/>
                <a:cs typeface="Arial"/>
              </a:rPr>
              <a:t>Final Placements :</a:t>
            </a:r>
            <a:endParaRPr sz="1600" dirty="0">
              <a:latin typeface="Perpetua" panose="02020502060401020303" pitchFamily="18" charset="0"/>
              <a:cs typeface="Arial"/>
            </a:endParaRPr>
          </a:p>
          <a:p>
            <a:pPr marL="12700" marR="5080" algn="just"/>
            <a:r>
              <a:rPr sz="1600" spc="-5" dirty="0">
                <a:latin typeface="Perpetua" panose="02020502060401020303" pitchFamily="18" charset="0"/>
                <a:cs typeface="Arial"/>
              </a:rPr>
              <a:t>Final Placements </a:t>
            </a:r>
            <a:r>
              <a:rPr sz="1600" dirty="0">
                <a:latin typeface="Perpetua" panose="02020502060401020303" pitchFamily="18" charset="0"/>
                <a:cs typeface="Arial"/>
              </a:rPr>
              <a:t>for </a:t>
            </a:r>
            <a:r>
              <a:rPr sz="1600" spc="-5" dirty="0">
                <a:latin typeface="Perpetua" panose="02020502060401020303" pitchFamily="18" charset="0"/>
                <a:cs typeface="Arial"/>
              </a:rPr>
              <a:t>batch commence </a:t>
            </a:r>
            <a:r>
              <a:rPr sz="1600" dirty="0">
                <a:latin typeface="Perpetua" panose="02020502060401020303" pitchFamily="18" charset="0"/>
                <a:cs typeface="Arial"/>
              </a:rPr>
              <a:t>in </a:t>
            </a:r>
            <a:r>
              <a:rPr sz="1600" spc="-5" dirty="0">
                <a:latin typeface="Perpetua" panose="02020502060401020303" pitchFamily="18" charset="0"/>
                <a:cs typeface="Arial"/>
              </a:rPr>
              <a:t>the </a:t>
            </a:r>
            <a:r>
              <a:rPr sz="1600" spc="5" dirty="0">
                <a:latin typeface="Perpetua" panose="02020502060401020303" pitchFamily="18" charset="0"/>
                <a:cs typeface="Arial"/>
              </a:rPr>
              <a:t>8th </a:t>
            </a:r>
            <a:r>
              <a:rPr sz="1600" spc="-5" dirty="0">
                <a:latin typeface="Perpetua" panose="02020502060401020303" pitchFamily="18" charset="0"/>
                <a:cs typeface="Arial"/>
              </a:rPr>
              <a:t>Semester of </a:t>
            </a:r>
            <a:r>
              <a:rPr sz="1600" dirty="0">
                <a:latin typeface="Perpetua" panose="02020502060401020303" pitchFamily="18" charset="0"/>
                <a:cs typeface="Arial"/>
              </a:rPr>
              <a:t>their </a:t>
            </a:r>
            <a:r>
              <a:rPr sz="1600" spc="-5" dirty="0">
                <a:latin typeface="Perpetua" panose="02020502060401020303" pitchFamily="18" charset="0"/>
                <a:cs typeface="Arial"/>
              </a:rPr>
              <a:t>course, which  enables the graduates to acquire all necessary skills required to </a:t>
            </a:r>
            <a:r>
              <a:rPr sz="1600" dirty="0">
                <a:latin typeface="Perpetua" panose="02020502060401020303" pitchFamily="18" charset="0"/>
                <a:cs typeface="Arial"/>
              </a:rPr>
              <a:t>face </a:t>
            </a:r>
            <a:r>
              <a:rPr sz="1600" spc="-5" dirty="0">
                <a:latin typeface="Perpetua" panose="02020502060401020303" pitchFamily="18" charset="0"/>
                <a:cs typeface="Arial"/>
              </a:rPr>
              <a:t>the </a:t>
            </a:r>
            <a:r>
              <a:rPr sz="1600" dirty="0">
                <a:latin typeface="Perpetua" panose="02020502060401020303" pitchFamily="18" charset="0"/>
                <a:cs typeface="Arial"/>
              </a:rPr>
              <a:t>outer </a:t>
            </a:r>
            <a:r>
              <a:rPr sz="1600" spc="-5" dirty="0">
                <a:latin typeface="Perpetua" panose="02020502060401020303" pitchFamily="18" charset="0"/>
                <a:cs typeface="Arial"/>
              </a:rPr>
              <a:t>world  and the corporate challenges. Students </a:t>
            </a:r>
            <a:r>
              <a:rPr sz="1600" dirty="0">
                <a:latin typeface="Perpetua" panose="02020502060401020303" pitchFamily="18" charset="0"/>
                <a:cs typeface="Arial"/>
              </a:rPr>
              <a:t>starts their </a:t>
            </a:r>
            <a:r>
              <a:rPr sz="1600" spc="-5" dirty="0">
                <a:latin typeface="Perpetua" panose="02020502060401020303" pitchFamily="18" charset="0"/>
                <a:cs typeface="Arial"/>
              </a:rPr>
              <a:t>interaction </a:t>
            </a:r>
            <a:r>
              <a:rPr sz="1600" spc="-10" dirty="0">
                <a:latin typeface="Perpetua" panose="02020502060401020303" pitchFamily="18" charset="0"/>
                <a:cs typeface="Arial"/>
              </a:rPr>
              <a:t>with </a:t>
            </a:r>
            <a:r>
              <a:rPr sz="1600" spc="-5" dirty="0">
                <a:latin typeface="Perpetua" panose="02020502060401020303" pitchFamily="18" charset="0"/>
                <a:cs typeface="Arial"/>
              </a:rPr>
              <a:t>companies July  onwards, to understand the recruitment cycle </a:t>
            </a:r>
            <a:r>
              <a:rPr sz="1600" dirty="0">
                <a:latin typeface="Perpetua" panose="02020502060401020303" pitchFamily="18" charset="0"/>
                <a:cs typeface="Arial"/>
              </a:rPr>
              <a:t>from </a:t>
            </a:r>
            <a:r>
              <a:rPr sz="1600" spc="-5" dirty="0">
                <a:latin typeface="Perpetua" panose="02020502060401020303" pitchFamily="18" charset="0"/>
                <a:cs typeface="Arial"/>
              </a:rPr>
              <a:t>various recruiters. The  Selection/Campus drive this year will commence from December 2021 and post  selection the students will be available to join the corporates </a:t>
            </a:r>
            <a:r>
              <a:rPr sz="1600" dirty="0">
                <a:latin typeface="Perpetua" panose="02020502060401020303" pitchFamily="18" charset="0"/>
                <a:cs typeface="Arial"/>
              </a:rPr>
              <a:t>from </a:t>
            </a:r>
            <a:r>
              <a:rPr sz="1600" spc="-5" dirty="0">
                <a:latin typeface="Perpetua" panose="02020502060401020303" pitchFamily="18" charset="0"/>
                <a:cs typeface="Arial"/>
              </a:rPr>
              <a:t>July 2022 onwards,  post completion of their Final</a:t>
            </a:r>
            <a:r>
              <a:rPr sz="1600" spc="35" dirty="0">
                <a:latin typeface="Perpetua" panose="02020502060401020303" pitchFamily="18" charset="0"/>
                <a:cs typeface="Arial"/>
              </a:rPr>
              <a:t> </a:t>
            </a:r>
            <a:r>
              <a:rPr sz="1600" spc="-5" dirty="0">
                <a:latin typeface="Perpetua" panose="02020502060401020303" pitchFamily="18" charset="0"/>
                <a:cs typeface="Arial"/>
              </a:rPr>
              <a:t>Exams.</a:t>
            </a:r>
            <a:endParaRPr sz="1600" dirty="0">
              <a:latin typeface="Perpetua" panose="02020502060401020303" pitchFamily="18" charset="0"/>
              <a:cs typeface="Arial"/>
            </a:endParaRPr>
          </a:p>
        </p:txBody>
      </p:sp>
      <p:sp>
        <p:nvSpPr>
          <p:cNvPr id="5" name="object 6"/>
          <p:cNvSpPr/>
          <p:nvPr/>
        </p:nvSpPr>
        <p:spPr>
          <a:xfrm>
            <a:off x="6705092" y="1339850"/>
            <a:ext cx="3988308" cy="5451347"/>
          </a:xfrm>
          <a:prstGeom prst="rect">
            <a:avLst/>
          </a:prstGeom>
          <a:blipFill>
            <a:blip r:embed="rId2" cstate="print"/>
            <a:stretch>
              <a:fillRect/>
            </a:stretch>
          </a:blipFill>
          <a:effectLst>
            <a:softEdge rad="50800"/>
          </a:effectLst>
        </p:spPr>
        <p:txBody>
          <a:bodyPr wrap="square" lIns="0" tIns="0" rIns="0" bIns="0" rtlCol="0"/>
          <a:lstStyle/>
          <a:p>
            <a:endParaRPr/>
          </a:p>
        </p:txBody>
      </p:sp>
    </p:spTree>
    <p:extLst>
      <p:ext uri="{BB962C8B-B14F-4D97-AF65-F5344CB8AC3E}">
        <p14:creationId xmlns:p14="http://schemas.microsoft.com/office/powerpoint/2010/main" val="3896136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9623" y="176285"/>
            <a:ext cx="9297179" cy="553998"/>
          </a:xfrm>
          <a:solidFill>
            <a:srgbClr val="002060"/>
          </a:solidFill>
        </p:spPr>
        <p:txBody>
          <a:bodyPr/>
          <a:lstStyle/>
          <a:p>
            <a:pPr algn="ctr"/>
            <a:r>
              <a:rPr lang="en-US" sz="3600" b="1" dirty="0" smtClean="0">
                <a:solidFill>
                  <a:schemeClr val="bg1"/>
                </a:solidFill>
                <a:latin typeface="Perpetua" panose="02020502060401020303" pitchFamily="18" charset="0"/>
              </a:rPr>
              <a:t>Our Recruiters</a:t>
            </a:r>
            <a:endParaRPr lang="en-US" sz="3600" b="1" dirty="0">
              <a:solidFill>
                <a:schemeClr val="bg1"/>
              </a:solidFill>
              <a:latin typeface="Perpetua" panose="02020502060401020303" pitchFamily="18" charset="0"/>
            </a:endParaRPr>
          </a:p>
        </p:txBody>
      </p:sp>
      <p:sp>
        <p:nvSpPr>
          <p:cNvPr id="30" name="object 4"/>
          <p:cNvSpPr/>
          <p:nvPr/>
        </p:nvSpPr>
        <p:spPr>
          <a:xfrm>
            <a:off x="3979072" y="4177282"/>
            <a:ext cx="2282028" cy="1267841"/>
          </a:xfrm>
          <a:prstGeom prst="rect">
            <a:avLst/>
          </a:prstGeom>
          <a:blipFill>
            <a:blip r:embed="rId2" cstate="print"/>
            <a:stretch>
              <a:fillRect/>
            </a:stretch>
          </a:blipFill>
        </p:spPr>
        <p:txBody>
          <a:bodyPr wrap="square" lIns="0" tIns="0" rIns="0" bIns="0" rtlCol="0"/>
          <a:lstStyle/>
          <a:p>
            <a:endParaRPr/>
          </a:p>
        </p:txBody>
      </p:sp>
      <p:sp>
        <p:nvSpPr>
          <p:cNvPr id="31" name="object 5"/>
          <p:cNvSpPr/>
          <p:nvPr/>
        </p:nvSpPr>
        <p:spPr>
          <a:xfrm>
            <a:off x="759461" y="5618091"/>
            <a:ext cx="1986040" cy="1230336"/>
          </a:xfrm>
          <a:prstGeom prst="rect">
            <a:avLst/>
          </a:prstGeom>
          <a:blipFill>
            <a:blip r:embed="rId3" cstate="print"/>
            <a:stretch>
              <a:fillRect/>
            </a:stretch>
          </a:blipFill>
        </p:spPr>
        <p:txBody>
          <a:bodyPr wrap="square" lIns="0" tIns="0" rIns="0" bIns="0" rtlCol="0"/>
          <a:lstStyle/>
          <a:p>
            <a:endParaRPr/>
          </a:p>
        </p:txBody>
      </p:sp>
      <p:sp>
        <p:nvSpPr>
          <p:cNvPr id="51" name="object 6"/>
          <p:cNvSpPr/>
          <p:nvPr/>
        </p:nvSpPr>
        <p:spPr>
          <a:xfrm>
            <a:off x="7632700" y="4159250"/>
            <a:ext cx="2086527" cy="1219200"/>
          </a:xfrm>
          <a:prstGeom prst="rect">
            <a:avLst/>
          </a:prstGeom>
          <a:blipFill>
            <a:blip r:embed="rId4" cstate="print"/>
            <a:stretch>
              <a:fillRect/>
            </a:stretch>
          </a:blipFill>
        </p:spPr>
        <p:txBody>
          <a:bodyPr wrap="square" lIns="0" tIns="0" rIns="0" bIns="0" rtlCol="0"/>
          <a:lstStyle/>
          <a:p>
            <a:endParaRPr/>
          </a:p>
        </p:txBody>
      </p:sp>
      <p:sp>
        <p:nvSpPr>
          <p:cNvPr id="52" name="object 7"/>
          <p:cNvSpPr/>
          <p:nvPr/>
        </p:nvSpPr>
        <p:spPr>
          <a:xfrm>
            <a:off x="7861300" y="5889253"/>
            <a:ext cx="1679137" cy="1107888"/>
          </a:xfrm>
          <a:prstGeom prst="rect">
            <a:avLst/>
          </a:prstGeom>
          <a:blipFill>
            <a:blip r:embed="rId5" cstate="print"/>
            <a:stretch>
              <a:fillRect/>
            </a:stretch>
          </a:blipFill>
        </p:spPr>
        <p:txBody>
          <a:bodyPr wrap="square" lIns="0" tIns="0" rIns="0" bIns="0" rtlCol="0"/>
          <a:lstStyle/>
          <a:p>
            <a:endParaRPr/>
          </a:p>
        </p:txBody>
      </p:sp>
      <p:sp>
        <p:nvSpPr>
          <p:cNvPr id="53" name="object 8"/>
          <p:cNvSpPr/>
          <p:nvPr/>
        </p:nvSpPr>
        <p:spPr>
          <a:xfrm>
            <a:off x="467090" y="1173644"/>
            <a:ext cx="3071667" cy="961404"/>
          </a:xfrm>
          <a:prstGeom prst="rect">
            <a:avLst/>
          </a:prstGeom>
          <a:blipFill>
            <a:blip r:embed="rId6" cstate="print"/>
            <a:stretch>
              <a:fillRect/>
            </a:stretch>
          </a:blipFill>
        </p:spPr>
        <p:txBody>
          <a:bodyPr wrap="square" lIns="0" tIns="0" rIns="0" bIns="0" rtlCol="0"/>
          <a:lstStyle/>
          <a:p>
            <a:endParaRPr/>
          </a:p>
        </p:txBody>
      </p:sp>
      <p:sp>
        <p:nvSpPr>
          <p:cNvPr id="54" name="object 9"/>
          <p:cNvSpPr/>
          <p:nvPr/>
        </p:nvSpPr>
        <p:spPr>
          <a:xfrm>
            <a:off x="722376" y="4159250"/>
            <a:ext cx="2471775" cy="928453"/>
          </a:xfrm>
          <a:prstGeom prst="rect">
            <a:avLst/>
          </a:prstGeom>
          <a:blipFill>
            <a:blip r:embed="rId7" cstate="print"/>
            <a:stretch>
              <a:fillRect/>
            </a:stretch>
          </a:blipFill>
        </p:spPr>
        <p:txBody>
          <a:bodyPr wrap="square" lIns="0" tIns="0" rIns="0" bIns="0" rtlCol="0"/>
          <a:lstStyle/>
          <a:p>
            <a:endParaRPr/>
          </a:p>
        </p:txBody>
      </p:sp>
      <p:sp>
        <p:nvSpPr>
          <p:cNvPr id="55" name="object 10"/>
          <p:cNvSpPr/>
          <p:nvPr/>
        </p:nvSpPr>
        <p:spPr>
          <a:xfrm>
            <a:off x="7175500" y="1173644"/>
            <a:ext cx="2444280" cy="852006"/>
          </a:xfrm>
          <a:prstGeom prst="rect">
            <a:avLst/>
          </a:prstGeom>
          <a:blipFill>
            <a:blip r:embed="rId8" cstate="print"/>
            <a:stretch>
              <a:fillRect/>
            </a:stretch>
          </a:blipFill>
        </p:spPr>
        <p:txBody>
          <a:bodyPr wrap="square" lIns="0" tIns="0" rIns="0" bIns="0" rtlCol="0"/>
          <a:lstStyle/>
          <a:p>
            <a:endParaRPr/>
          </a:p>
        </p:txBody>
      </p:sp>
      <p:sp>
        <p:nvSpPr>
          <p:cNvPr id="56" name="object 11"/>
          <p:cNvSpPr/>
          <p:nvPr/>
        </p:nvSpPr>
        <p:spPr>
          <a:xfrm>
            <a:off x="3971987" y="5969526"/>
            <a:ext cx="2746313" cy="1161524"/>
          </a:xfrm>
          <a:prstGeom prst="rect">
            <a:avLst/>
          </a:prstGeom>
          <a:blipFill>
            <a:blip r:embed="rId9" cstate="print"/>
            <a:stretch>
              <a:fillRect/>
            </a:stretch>
          </a:blipFill>
        </p:spPr>
        <p:txBody>
          <a:bodyPr wrap="square" lIns="0" tIns="0" rIns="0" bIns="0" rtlCol="0"/>
          <a:lstStyle/>
          <a:p>
            <a:endParaRPr/>
          </a:p>
        </p:txBody>
      </p:sp>
      <p:sp>
        <p:nvSpPr>
          <p:cNvPr id="57" name="object 12"/>
          <p:cNvSpPr/>
          <p:nvPr/>
        </p:nvSpPr>
        <p:spPr>
          <a:xfrm>
            <a:off x="4108517" y="2278998"/>
            <a:ext cx="2183598" cy="1508508"/>
          </a:xfrm>
          <a:prstGeom prst="rect">
            <a:avLst/>
          </a:prstGeom>
          <a:blipFill>
            <a:blip r:embed="rId10" cstate="print"/>
            <a:stretch>
              <a:fillRect/>
            </a:stretch>
          </a:blipFill>
        </p:spPr>
        <p:txBody>
          <a:bodyPr wrap="square" lIns="0" tIns="0" rIns="0" bIns="0" rtlCol="0"/>
          <a:lstStyle/>
          <a:p>
            <a:endParaRPr/>
          </a:p>
        </p:txBody>
      </p:sp>
      <p:sp>
        <p:nvSpPr>
          <p:cNvPr id="58" name="object 13"/>
          <p:cNvSpPr/>
          <p:nvPr/>
        </p:nvSpPr>
        <p:spPr>
          <a:xfrm>
            <a:off x="581125" y="2489359"/>
            <a:ext cx="2753815" cy="1139503"/>
          </a:xfrm>
          <a:prstGeom prst="rect">
            <a:avLst/>
          </a:prstGeom>
          <a:blipFill>
            <a:blip r:embed="rId11" cstate="print"/>
            <a:stretch>
              <a:fillRect/>
            </a:stretch>
          </a:blipFill>
        </p:spPr>
        <p:txBody>
          <a:bodyPr wrap="square" lIns="0" tIns="0" rIns="0" bIns="0" rtlCol="0"/>
          <a:lstStyle/>
          <a:p>
            <a:endParaRPr/>
          </a:p>
        </p:txBody>
      </p:sp>
      <p:sp>
        <p:nvSpPr>
          <p:cNvPr id="59" name="object 14"/>
          <p:cNvSpPr/>
          <p:nvPr/>
        </p:nvSpPr>
        <p:spPr>
          <a:xfrm>
            <a:off x="4108517" y="1097097"/>
            <a:ext cx="1847783" cy="928553"/>
          </a:xfrm>
          <a:prstGeom prst="rect">
            <a:avLst/>
          </a:prstGeom>
          <a:blipFill>
            <a:blip r:embed="rId12" cstate="print"/>
            <a:stretch>
              <a:fillRect/>
            </a:stretch>
          </a:blipFill>
        </p:spPr>
        <p:txBody>
          <a:bodyPr wrap="square" lIns="0" tIns="0" rIns="0" bIns="0" rtlCol="0"/>
          <a:lstStyle/>
          <a:p>
            <a:endParaRPr/>
          </a:p>
        </p:txBody>
      </p:sp>
      <p:sp>
        <p:nvSpPr>
          <p:cNvPr id="60" name="object 15"/>
          <p:cNvSpPr/>
          <p:nvPr/>
        </p:nvSpPr>
        <p:spPr>
          <a:xfrm>
            <a:off x="7422220" y="2555641"/>
            <a:ext cx="2201702" cy="1092806"/>
          </a:xfrm>
          <a:prstGeom prst="rect">
            <a:avLst/>
          </a:prstGeom>
          <a:blipFill>
            <a:blip r:embed="rId1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96751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110" y="728258"/>
            <a:ext cx="9297179" cy="553998"/>
          </a:xfrm>
        </p:spPr>
        <p:txBody>
          <a:bodyPr/>
          <a:lstStyle/>
          <a:p>
            <a:pPr algn="ctr"/>
            <a:r>
              <a:rPr lang="en-IN" sz="3600" b="1" dirty="0" smtClean="0">
                <a:effectLst>
                  <a:outerShdw blurRad="38100" dist="38100" dir="2700000" algn="tl">
                    <a:srgbClr val="000000">
                      <a:alpha val="43137"/>
                    </a:srgbClr>
                  </a:outerShdw>
                </a:effectLst>
                <a:latin typeface="Perpetua" panose="02020502060401020303" pitchFamily="18" charset="0"/>
              </a:rPr>
              <a:t>Collaborations</a:t>
            </a:r>
            <a:endParaRPr lang="en-IN" sz="3600" b="1" dirty="0">
              <a:effectLst>
                <a:outerShdw blurRad="38100" dist="38100" dir="2700000" algn="tl">
                  <a:srgbClr val="000000">
                    <a:alpha val="43137"/>
                  </a:srgbClr>
                </a:outerShdw>
              </a:effectLst>
              <a:latin typeface="Perpetua" panose="02020502060401020303" pitchFamily="18" charset="0"/>
            </a:endParaRPr>
          </a:p>
        </p:txBody>
      </p:sp>
      <p:grpSp>
        <p:nvGrpSpPr>
          <p:cNvPr id="4" name="object 4"/>
          <p:cNvGrpSpPr/>
          <p:nvPr/>
        </p:nvGrpSpPr>
        <p:grpSpPr>
          <a:xfrm>
            <a:off x="433069" y="1873250"/>
            <a:ext cx="9827260" cy="5318760"/>
            <a:chOff x="1069847" y="1335024"/>
            <a:chExt cx="9827260" cy="5318760"/>
          </a:xfrm>
        </p:grpSpPr>
        <p:sp>
          <p:nvSpPr>
            <p:cNvPr id="5" name="object 5"/>
            <p:cNvSpPr/>
            <p:nvPr/>
          </p:nvSpPr>
          <p:spPr>
            <a:xfrm>
              <a:off x="1075943" y="1341120"/>
              <a:ext cx="9814560" cy="5306695"/>
            </a:xfrm>
            <a:custGeom>
              <a:avLst/>
              <a:gdLst/>
              <a:ahLst/>
              <a:cxnLst/>
              <a:rect l="l" t="t" r="r" b="b"/>
              <a:pathLst>
                <a:path w="9814560" h="5306695">
                  <a:moveTo>
                    <a:pt x="0" y="5306568"/>
                  </a:moveTo>
                  <a:lnTo>
                    <a:pt x="9814560" y="5306568"/>
                  </a:lnTo>
                  <a:lnTo>
                    <a:pt x="9814560" y="0"/>
                  </a:lnTo>
                  <a:lnTo>
                    <a:pt x="0" y="0"/>
                  </a:lnTo>
                  <a:lnTo>
                    <a:pt x="0" y="5306568"/>
                  </a:lnTo>
                  <a:close/>
                </a:path>
              </a:pathLst>
            </a:custGeom>
            <a:ln w="12192">
              <a:solidFill>
                <a:srgbClr val="0066CC"/>
              </a:solidFill>
            </a:ln>
          </p:spPr>
          <p:txBody>
            <a:bodyPr wrap="square" lIns="0" tIns="0" rIns="0" bIns="0" rtlCol="0"/>
            <a:lstStyle/>
            <a:p>
              <a:endParaRPr/>
            </a:p>
          </p:txBody>
        </p:sp>
        <p:sp>
          <p:nvSpPr>
            <p:cNvPr id="6" name="object 6"/>
            <p:cNvSpPr/>
            <p:nvPr/>
          </p:nvSpPr>
          <p:spPr>
            <a:xfrm>
              <a:off x="7815071" y="1450848"/>
              <a:ext cx="2941320" cy="1492250"/>
            </a:xfrm>
            <a:custGeom>
              <a:avLst/>
              <a:gdLst/>
              <a:ahLst/>
              <a:cxnLst/>
              <a:rect l="l" t="t" r="r" b="b"/>
              <a:pathLst>
                <a:path w="2941320" h="1492250">
                  <a:moveTo>
                    <a:pt x="0" y="1491996"/>
                  </a:moveTo>
                  <a:lnTo>
                    <a:pt x="2941320" y="1491996"/>
                  </a:lnTo>
                  <a:lnTo>
                    <a:pt x="2941320" y="0"/>
                  </a:lnTo>
                  <a:lnTo>
                    <a:pt x="0" y="0"/>
                  </a:lnTo>
                  <a:lnTo>
                    <a:pt x="0" y="1491996"/>
                  </a:lnTo>
                  <a:close/>
                </a:path>
              </a:pathLst>
            </a:custGeom>
            <a:ln w="6096">
              <a:solidFill>
                <a:srgbClr val="0066CC"/>
              </a:solidFill>
            </a:ln>
          </p:spPr>
          <p:txBody>
            <a:bodyPr wrap="square" lIns="0" tIns="0" rIns="0" bIns="0" rtlCol="0"/>
            <a:lstStyle/>
            <a:p>
              <a:endParaRPr/>
            </a:p>
          </p:txBody>
        </p:sp>
        <p:sp>
          <p:nvSpPr>
            <p:cNvPr id="7" name="object 7"/>
            <p:cNvSpPr/>
            <p:nvPr/>
          </p:nvSpPr>
          <p:spPr>
            <a:xfrm>
              <a:off x="8060436" y="1690116"/>
              <a:ext cx="2497835" cy="82905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283207" y="3160775"/>
              <a:ext cx="3208020" cy="3317875"/>
            </a:xfrm>
            <a:custGeom>
              <a:avLst/>
              <a:gdLst/>
              <a:ahLst/>
              <a:cxnLst/>
              <a:rect l="l" t="t" r="r" b="b"/>
              <a:pathLst>
                <a:path w="3208020" h="3317875">
                  <a:moveTo>
                    <a:pt x="0" y="3317748"/>
                  </a:moveTo>
                  <a:lnTo>
                    <a:pt x="3208019" y="3317748"/>
                  </a:lnTo>
                  <a:lnTo>
                    <a:pt x="3208019" y="0"/>
                  </a:lnTo>
                  <a:lnTo>
                    <a:pt x="0" y="0"/>
                  </a:lnTo>
                  <a:lnTo>
                    <a:pt x="0" y="3317748"/>
                  </a:lnTo>
                  <a:close/>
                </a:path>
              </a:pathLst>
            </a:custGeom>
            <a:ln w="6096">
              <a:solidFill>
                <a:srgbClr val="0066CC"/>
              </a:solidFill>
            </a:ln>
          </p:spPr>
          <p:txBody>
            <a:bodyPr wrap="square" lIns="0" tIns="0" rIns="0" bIns="0" rtlCol="0"/>
            <a:lstStyle/>
            <a:p>
              <a:endParaRPr/>
            </a:p>
          </p:txBody>
        </p:sp>
        <p:sp>
          <p:nvSpPr>
            <p:cNvPr id="9" name="object 9"/>
            <p:cNvSpPr/>
            <p:nvPr/>
          </p:nvSpPr>
          <p:spPr>
            <a:xfrm>
              <a:off x="1478279" y="3297936"/>
              <a:ext cx="2802636" cy="3008376"/>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631436" y="3160775"/>
              <a:ext cx="3043555" cy="3317875"/>
            </a:xfrm>
            <a:custGeom>
              <a:avLst/>
              <a:gdLst/>
              <a:ahLst/>
              <a:cxnLst/>
              <a:rect l="l" t="t" r="r" b="b"/>
              <a:pathLst>
                <a:path w="3043554" h="3317875">
                  <a:moveTo>
                    <a:pt x="0" y="3317748"/>
                  </a:moveTo>
                  <a:lnTo>
                    <a:pt x="3043427" y="3317748"/>
                  </a:lnTo>
                  <a:lnTo>
                    <a:pt x="3043427" y="0"/>
                  </a:lnTo>
                  <a:lnTo>
                    <a:pt x="0" y="0"/>
                  </a:lnTo>
                  <a:lnTo>
                    <a:pt x="0" y="3317748"/>
                  </a:lnTo>
                  <a:close/>
                </a:path>
              </a:pathLst>
            </a:custGeom>
            <a:ln w="6096">
              <a:solidFill>
                <a:srgbClr val="0066CC"/>
              </a:solidFill>
            </a:ln>
          </p:spPr>
          <p:txBody>
            <a:bodyPr wrap="square" lIns="0" tIns="0" rIns="0" bIns="0" rtlCol="0"/>
            <a:lstStyle/>
            <a:p>
              <a:endParaRPr/>
            </a:p>
          </p:txBody>
        </p:sp>
        <p:sp>
          <p:nvSpPr>
            <p:cNvPr id="11" name="object 11"/>
            <p:cNvSpPr/>
            <p:nvPr/>
          </p:nvSpPr>
          <p:spPr>
            <a:xfrm>
              <a:off x="4980432" y="3238500"/>
              <a:ext cx="2450591" cy="298704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7839455" y="3160775"/>
              <a:ext cx="2917190" cy="3317875"/>
            </a:xfrm>
            <a:custGeom>
              <a:avLst/>
              <a:gdLst/>
              <a:ahLst/>
              <a:cxnLst/>
              <a:rect l="l" t="t" r="r" b="b"/>
              <a:pathLst>
                <a:path w="2917190" h="3317875">
                  <a:moveTo>
                    <a:pt x="0" y="3317748"/>
                  </a:moveTo>
                  <a:lnTo>
                    <a:pt x="2916936" y="3317748"/>
                  </a:lnTo>
                  <a:lnTo>
                    <a:pt x="2916936" y="0"/>
                  </a:lnTo>
                  <a:lnTo>
                    <a:pt x="0" y="0"/>
                  </a:lnTo>
                  <a:lnTo>
                    <a:pt x="0" y="3317748"/>
                  </a:lnTo>
                  <a:close/>
                </a:path>
              </a:pathLst>
            </a:custGeom>
            <a:ln w="6096">
              <a:solidFill>
                <a:srgbClr val="0066CC"/>
              </a:solidFill>
            </a:ln>
          </p:spPr>
          <p:txBody>
            <a:bodyPr wrap="square" lIns="0" tIns="0" rIns="0" bIns="0" rtlCol="0"/>
            <a:lstStyle/>
            <a:p>
              <a:endParaRPr/>
            </a:p>
          </p:txBody>
        </p:sp>
        <p:sp>
          <p:nvSpPr>
            <p:cNvPr id="13" name="object 13"/>
            <p:cNvSpPr/>
            <p:nvPr/>
          </p:nvSpPr>
          <p:spPr>
            <a:xfrm>
              <a:off x="7990331" y="3238500"/>
              <a:ext cx="2615183" cy="3159252"/>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7985759" y="3233928"/>
              <a:ext cx="2624455" cy="3168650"/>
            </a:xfrm>
            <a:custGeom>
              <a:avLst/>
              <a:gdLst/>
              <a:ahLst/>
              <a:cxnLst/>
              <a:rect l="l" t="t" r="r" b="b"/>
              <a:pathLst>
                <a:path w="2624454" h="3168650">
                  <a:moveTo>
                    <a:pt x="0" y="3168396"/>
                  </a:moveTo>
                  <a:lnTo>
                    <a:pt x="2624328" y="3168396"/>
                  </a:lnTo>
                  <a:lnTo>
                    <a:pt x="2624328" y="0"/>
                  </a:lnTo>
                  <a:lnTo>
                    <a:pt x="0" y="0"/>
                  </a:lnTo>
                  <a:lnTo>
                    <a:pt x="0" y="3168396"/>
                  </a:lnTo>
                  <a:close/>
                </a:path>
              </a:pathLst>
            </a:custGeom>
            <a:ln w="9144">
              <a:solidFill>
                <a:srgbClr val="000000"/>
              </a:solidFill>
            </a:ln>
          </p:spPr>
          <p:txBody>
            <a:bodyPr wrap="square" lIns="0" tIns="0" rIns="0" bIns="0" rtlCol="0"/>
            <a:lstStyle/>
            <a:p>
              <a:endParaRPr/>
            </a:p>
          </p:txBody>
        </p:sp>
        <p:sp>
          <p:nvSpPr>
            <p:cNvPr id="15" name="object 15"/>
            <p:cNvSpPr/>
            <p:nvPr/>
          </p:nvSpPr>
          <p:spPr>
            <a:xfrm>
              <a:off x="1307591" y="1450848"/>
              <a:ext cx="3180715" cy="1492250"/>
            </a:xfrm>
            <a:custGeom>
              <a:avLst/>
              <a:gdLst/>
              <a:ahLst/>
              <a:cxnLst/>
              <a:rect l="l" t="t" r="r" b="b"/>
              <a:pathLst>
                <a:path w="3180715" h="1492250">
                  <a:moveTo>
                    <a:pt x="0" y="1491996"/>
                  </a:moveTo>
                  <a:lnTo>
                    <a:pt x="3180588" y="1491996"/>
                  </a:lnTo>
                  <a:lnTo>
                    <a:pt x="3180588" y="0"/>
                  </a:lnTo>
                  <a:lnTo>
                    <a:pt x="0" y="0"/>
                  </a:lnTo>
                  <a:lnTo>
                    <a:pt x="0" y="1491996"/>
                  </a:lnTo>
                  <a:close/>
                </a:path>
              </a:pathLst>
            </a:custGeom>
            <a:ln w="6096">
              <a:solidFill>
                <a:srgbClr val="0066CC"/>
              </a:solidFill>
            </a:ln>
          </p:spPr>
          <p:txBody>
            <a:bodyPr wrap="square" lIns="0" tIns="0" rIns="0" bIns="0" rtlCol="0"/>
            <a:lstStyle/>
            <a:p>
              <a:endParaRPr/>
            </a:p>
          </p:txBody>
        </p:sp>
        <p:sp>
          <p:nvSpPr>
            <p:cNvPr id="16" name="object 16"/>
            <p:cNvSpPr/>
            <p:nvPr/>
          </p:nvSpPr>
          <p:spPr>
            <a:xfrm>
              <a:off x="1530095" y="1630680"/>
              <a:ext cx="2726436" cy="1135380"/>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4629912" y="1450848"/>
              <a:ext cx="3043555" cy="1492250"/>
            </a:xfrm>
            <a:custGeom>
              <a:avLst/>
              <a:gdLst/>
              <a:ahLst/>
              <a:cxnLst/>
              <a:rect l="l" t="t" r="r" b="b"/>
              <a:pathLst>
                <a:path w="3043554" h="1492250">
                  <a:moveTo>
                    <a:pt x="0" y="1491996"/>
                  </a:moveTo>
                  <a:lnTo>
                    <a:pt x="3043428" y="1491996"/>
                  </a:lnTo>
                  <a:lnTo>
                    <a:pt x="3043428" y="0"/>
                  </a:lnTo>
                  <a:lnTo>
                    <a:pt x="0" y="0"/>
                  </a:lnTo>
                  <a:lnTo>
                    <a:pt x="0" y="1491996"/>
                  </a:lnTo>
                  <a:close/>
                </a:path>
              </a:pathLst>
            </a:custGeom>
            <a:ln w="6096">
              <a:solidFill>
                <a:srgbClr val="0066CC"/>
              </a:solidFill>
            </a:ln>
          </p:spPr>
          <p:txBody>
            <a:bodyPr wrap="square" lIns="0" tIns="0" rIns="0" bIns="0" rtlCol="0"/>
            <a:lstStyle/>
            <a:p>
              <a:endParaRPr/>
            </a:p>
          </p:txBody>
        </p:sp>
        <p:sp>
          <p:nvSpPr>
            <p:cNvPr id="18" name="object 18"/>
            <p:cNvSpPr/>
            <p:nvPr/>
          </p:nvSpPr>
          <p:spPr>
            <a:xfrm>
              <a:off x="4780788" y="1601724"/>
              <a:ext cx="2740152" cy="1121664"/>
            </a:xfrm>
            <a:prstGeom prst="rect">
              <a:avLst/>
            </a:prstGeom>
            <a:blipFill>
              <a:blip r:embed="rId7"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974292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17" name="Title 16"/>
          <p:cNvSpPr>
            <a:spLocks noGrp="1"/>
          </p:cNvSpPr>
          <p:nvPr>
            <p:ph type="title"/>
          </p:nvPr>
        </p:nvSpPr>
        <p:spPr>
          <a:xfrm>
            <a:off x="774700" y="501650"/>
            <a:ext cx="9297179" cy="1107996"/>
          </a:xfrm>
        </p:spPr>
        <p:txBody>
          <a:bodyPr/>
          <a:lstStyle/>
          <a:p>
            <a:pPr algn="ctr"/>
            <a:r>
              <a:rPr lang="en-US" sz="3600" b="1" dirty="0">
                <a:latin typeface="Perpetua" panose="02020502060401020303" pitchFamily="18" charset="0"/>
              </a:rPr>
              <a:t>Placement Details </a:t>
            </a:r>
            <a:r>
              <a:rPr lang="en-US" sz="3600" b="1" dirty="0" smtClean="0">
                <a:latin typeface="Perpetua" panose="02020502060401020303" pitchFamily="18" charset="0"/>
              </a:rPr>
              <a:t>for 2021 </a:t>
            </a:r>
            <a:r>
              <a:rPr lang="en-US" sz="3600" b="1" dirty="0">
                <a:latin typeface="Perpetua" panose="02020502060401020303" pitchFamily="18" charset="0"/>
              </a:rPr>
              <a:t>Batch</a:t>
            </a:r>
            <a:r>
              <a:rPr lang="en-US" sz="3600" dirty="0">
                <a:latin typeface="Perpetua" panose="02020502060401020303" pitchFamily="18" charset="0"/>
              </a:rPr>
              <a:t/>
            </a:r>
            <a:br>
              <a:rPr lang="en-US" sz="3600" dirty="0">
                <a:latin typeface="Perpetua" panose="02020502060401020303" pitchFamily="18" charset="0"/>
              </a:rPr>
            </a:br>
            <a:endParaRPr lang="en-US" sz="3600" dirty="0">
              <a:latin typeface="Perpetua" panose="02020502060401020303" pitchFamily="18" charset="0"/>
            </a:endParaRPr>
          </a:p>
        </p:txBody>
      </p:sp>
      <p:graphicFrame>
        <p:nvGraphicFramePr>
          <p:cNvPr id="18" name="Chart 17"/>
          <p:cNvGraphicFramePr/>
          <p:nvPr>
            <p:extLst>
              <p:ext uri="{D42A27DB-BD31-4B8C-83A1-F6EECF244321}">
                <p14:modId xmlns:p14="http://schemas.microsoft.com/office/powerpoint/2010/main" val="575129745"/>
              </p:ext>
            </p:extLst>
          </p:nvPr>
        </p:nvGraphicFramePr>
        <p:xfrm>
          <a:off x="-749300" y="2041816"/>
          <a:ext cx="73914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19" name="object 17"/>
          <p:cNvSpPr txBox="1"/>
          <p:nvPr/>
        </p:nvSpPr>
        <p:spPr>
          <a:xfrm>
            <a:off x="6946900" y="1609646"/>
            <a:ext cx="3467288" cy="994503"/>
          </a:xfrm>
          <a:prstGeom prst="rect">
            <a:avLst/>
          </a:prstGeom>
          <a:solidFill>
            <a:srgbClr val="201D6F"/>
          </a:solidFill>
        </p:spPr>
        <p:txBody>
          <a:bodyPr vert="horz" wrap="square" lIns="0" tIns="67945" rIns="0" bIns="0" rtlCol="0">
            <a:spAutoFit/>
          </a:bodyPr>
          <a:lstStyle/>
          <a:p>
            <a:pPr marL="82550" marR="188595" algn="ctr">
              <a:lnSpc>
                <a:spcPct val="100499"/>
              </a:lnSpc>
              <a:spcBef>
                <a:spcPts val="535"/>
              </a:spcBef>
            </a:pPr>
            <a:r>
              <a:rPr lang="en-US" sz="3600" b="1" spc="5" dirty="0" smtClean="0">
                <a:solidFill>
                  <a:srgbClr val="FFFFFF"/>
                </a:solidFill>
                <a:latin typeface="Perpetua" panose="02020502060401020303" pitchFamily="18" charset="0"/>
                <a:cs typeface="Arial MT"/>
              </a:rPr>
              <a:t>75</a:t>
            </a:r>
          </a:p>
          <a:p>
            <a:pPr marL="82550" marR="188595" algn="ctr">
              <a:lnSpc>
                <a:spcPct val="100499"/>
              </a:lnSpc>
              <a:spcBef>
                <a:spcPts val="535"/>
              </a:spcBef>
            </a:pPr>
            <a:r>
              <a:rPr lang="en-US" sz="2000" b="1" spc="5" dirty="0" smtClean="0">
                <a:solidFill>
                  <a:srgbClr val="FFFFFF"/>
                </a:solidFill>
                <a:latin typeface="Perpetua" panose="02020502060401020303" pitchFamily="18" charset="0"/>
                <a:cs typeface="Arial MT"/>
              </a:rPr>
              <a:t>Placement offers received</a:t>
            </a:r>
            <a:endParaRPr sz="2400" b="1" dirty="0">
              <a:latin typeface="Perpetua" panose="02020502060401020303" pitchFamily="18" charset="0"/>
              <a:cs typeface="Arial MT"/>
            </a:endParaRPr>
          </a:p>
        </p:txBody>
      </p:sp>
      <p:grpSp>
        <p:nvGrpSpPr>
          <p:cNvPr id="20" name="Group 19"/>
          <p:cNvGrpSpPr/>
          <p:nvPr/>
        </p:nvGrpSpPr>
        <p:grpSpPr>
          <a:xfrm>
            <a:off x="7251700" y="3397250"/>
            <a:ext cx="3581402" cy="2333543"/>
            <a:chOff x="-1" y="0"/>
            <a:chExt cx="2266951" cy="1266825"/>
          </a:xfrm>
        </p:grpSpPr>
        <p:sp>
          <p:nvSpPr>
            <p:cNvPr id="21" name="Flowchart: Terminator 20"/>
            <p:cNvSpPr/>
            <p:nvPr/>
          </p:nvSpPr>
          <p:spPr>
            <a:xfrm>
              <a:off x="9525" y="0"/>
              <a:ext cx="1443648" cy="581025"/>
            </a:xfrm>
            <a:prstGeom prst="flowChartTerminator">
              <a:avLst/>
            </a:prstGeom>
            <a:gradFill>
              <a:gsLst>
                <a:gs pos="0">
                  <a:schemeClr val="accent3">
                    <a:lumMod val="75000"/>
                  </a:schemeClr>
                </a:gs>
                <a:gs pos="5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dirty="0">
                  <a:effectLst/>
                  <a:latin typeface="Perpetua" panose="02020502060401020303" pitchFamily="18" charset="0"/>
                  <a:ea typeface="Trebuchet MS" panose="020B0603020202020204" pitchFamily="34" charset="0"/>
                  <a:cs typeface="Trebuchet MS" panose="020B0603020202020204" pitchFamily="34" charset="0"/>
                </a:rPr>
                <a:t>Highest Salary in LPA</a:t>
              </a:r>
            </a:p>
          </p:txBody>
        </p:sp>
        <p:sp>
          <p:nvSpPr>
            <p:cNvPr id="22" name="Rectangle 21"/>
            <p:cNvSpPr/>
            <p:nvPr/>
          </p:nvSpPr>
          <p:spPr>
            <a:xfrm>
              <a:off x="1295400" y="695325"/>
              <a:ext cx="971550" cy="504825"/>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b="1">
                  <a:solidFill>
                    <a:srgbClr val="002060"/>
                  </a:solidFill>
                  <a:effectLst/>
                  <a:latin typeface="Arial Black" panose="020B0A04020102020204" pitchFamily="34" charset="0"/>
                  <a:ea typeface="Trebuchet MS" panose="020B0603020202020204" pitchFamily="34" charset="0"/>
                  <a:cs typeface="Arial" panose="020B0604020202020204" pitchFamily="34" charset="0"/>
                </a:rPr>
                <a:t>2.33</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23" name="Flowchart: Terminator 22"/>
            <p:cNvSpPr/>
            <p:nvPr/>
          </p:nvSpPr>
          <p:spPr>
            <a:xfrm>
              <a:off x="-1" y="685800"/>
              <a:ext cx="1453173" cy="581025"/>
            </a:xfrm>
            <a:prstGeom prst="flowChartTerminator">
              <a:avLst/>
            </a:prstGeom>
            <a:gradFill>
              <a:gsLst>
                <a:gs pos="0">
                  <a:schemeClr val="accent2">
                    <a:lumMod val="75000"/>
                  </a:schemeClr>
                </a:gs>
                <a:gs pos="80000">
                  <a:schemeClr val="accent4">
                    <a:shade val="93000"/>
                    <a:satMod val="130000"/>
                  </a:schemeClr>
                </a:gs>
                <a:gs pos="100000">
                  <a:schemeClr val="accent4">
                    <a:shade val="94000"/>
                    <a:satMod val="135000"/>
                  </a:schemeClr>
                </a:gs>
              </a:gsLst>
            </a:gradFill>
            <a:ln/>
            <a:effectLst/>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dirty="0">
                  <a:effectLst/>
                  <a:latin typeface="Perpetua" panose="02020502060401020303" pitchFamily="18" charset="0"/>
                  <a:ea typeface="Trebuchet MS" panose="020B0603020202020204" pitchFamily="34" charset="0"/>
                  <a:cs typeface="Trebuchet MS" panose="020B0603020202020204" pitchFamily="34" charset="0"/>
                </a:rPr>
                <a:t>Average Salary in LPA</a:t>
              </a:r>
              <a:endParaRPr lang="en-US" sz="2000" dirty="0">
                <a:effectLst/>
                <a:latin typeface="Perpetua" panose="02020502060401020303" pitchFamily="18" charset="0"/>
                <a:ea typeface="Trebuchet MS" panose="020B0603020202020204" pitchFamily="34" charset="0"/>
                <a:cs typeface="Trebuchet MS" panose="020B0603020202020204" pitchFamily="34" charset="0"/>
              </a:endParaRPr>
            </a:p>
          </p:txBody>
        </p:sp>
        <p:sp>
          <p:nvSpPr>
            <p:cNvPr id="24" name="Rectangle 23"/>
            <p:cNvSpPr/>
            <p:nvPr/>
          </p:nvSpPr>
          <p:spPr>
            <a:xfrm>
              <a:off x="1295400" y="9525"/>
              <a:ext cx="923925" cy="5334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b="1">
                  <a:solidFill>
                    <a:srgbClr val="002060"/>
                  </a:solidFill>
                  <a:effectLst/>
                  <a:latin typeface="Arial Black" panose="020B0A04020102020204" pitchFamily="34" charset="0"/>
                  <a:ea typeface="Trebuchet MS" panose="020B0603020202020204" pitchFamily="34" charset="0"/>
                  <a:cs typeface="Arial" panose="020B0604020202020204" pitchFamily="34" charset="0"/>
                </a:rPr>
                <a:t>3.60</a:t>
              </a:r>
              <a:endParaRPr lang="en-US" sz="1100">
                <a:effectLst/>
                <a:latin typeface="Trebuchet MS" panose="020B0603020202020204" pitchFamily="34" charset="0"/>
                <a:ea typeface="Trebuchet MS" panose="020B0603020202020204" pitchFamily="34" charset="0"/>
                <a:cs typeface="Trebuchet MS" panose="020B0603020202020204"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19" name="Title 16"/>
          <p:cNvSpPr txBox="1">
            <a:spLocks/>
          </p:cNvSpPr>
          <p:nvPr/>
        </p:nvSpPr>
        <p:spPr>
          <a:xfrm>
            <a:off x="774700" y="501650"/>
            <a:ext cx="9297179" cy="1107996"/>
          </a:xfrm>
          <a:prstGeom prst="rect">
            <a:avLst/>
          </a:prstGeom>
        </p:spPr>
        <p:txBody>
          <a:bodyPr wrap="square" lIns="0" tIns="0" rIns="0" bIns="0">
            <a:spAutoFit/>
          </a:bodyPr>
          <a:lstStyle>
            <a:lvl1pPr>
              <a:defRPr sz="3050" b="0" i="0">
                <a:solidFill>
                  <a:srgbClr val="201D6F"/>
                </a:solidFill>
                <a:latin typeface="Arial MT"/>
                <a:ea typeface="+mj-ea"/>
                <a:cs typeface="Arial MT"/>
              </a:defRPr>
            </a:lvl1pPr>
          </a:lstStyle>
          <a:p>
            <a:pPr algn="ctr"/>
            <a:r>
              <a:rPr lang="en-US" sz="3600" b="1" kern="0" dirty="0" smtClean="0">
                <a:latin typeface="Perpetua" panose="02020502060401020303" pitchFamily="18" charset="0"/>
              </a:rPr>
              <a:t>Placement Details for 2022 Batch</a:t>
            </a:r>
            <a:r>
              <a:rPr lang="en-US" sz="3600" kern="0" dirty="0" smtClean="0">
                <a:latin typeface="Perpetua" panose="02020502060401020303" pitchFamily="18" charset="0"/>
              </a:rPr>
              <a:t/>
            </a:r>
            <a:br>
              <a:rPr lang="en-US" sz="3600" kern="0" dirty="0" smtClean="0">
                <a:latin typeface="Perpetua" panose="02020502060401020303" pitchFamily="18" charset="0"/>
              </a:rPr>
            </a:br>
            <a:endParaRPr lang="en-US" sz="3600" kern="0" dirty="0">
              <a:latin typeface="Perpetua" panose="02020502060401020303" pitchFamily="18" charset="0"/>
            </a:endParaRPr>
          </a:p>
        </p:txBody>
      </p:sp>
      <p:graphicFrame>
        <p:nvGraphicFramePr>
          <p:cNvPr id="20" name="Chart 19"/>
          <p:cNvGraphicFramePr/>
          <p:nvPr>
            <p:extLst>
              <p:ext uri="{D42A27DB-BD31-4B8C-83A1-F6EECF244321}">
                <p14:modId xmlns:p14="http://schemas.microsoft.com/office/powerpoint/2010/main" val="3130198524"/>
              </p:ext>
            </p:extLst>
          </p:nvPr>
        </p:nvGraphicFramePr>
        <p:xfrm>
          <a:off x="88900" y="1873250"/>
          <a:ext cx="67818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21" name="object 17"/>
          <p:cNvSpPr txBox="1"/>
          <p:nvPr/>
        </p:nvSpPr>
        <p:spPr>
          <a:xfrm>
            <a:off x="7023100" y="1660315"/>
            <a:ext cx="3467288" cy="994503"/>
          </a:xfrm>
          <a:prstGeom prst="rect">
            <a:avLst/>
          </a:prstGeom>
          <a:solidFill>
            <a:srgbClr val="201D6F"/>
          </a:solidFill>
        </p:spPr>
        <p:txBody>
          <a:bodyPr vert="horz" wrap="square" lIns="0" tIns="67945" rIns="0" bIns="0" rtlCol="0">
            <a:spAutoFit/>
          </a:bodyPr>
          <a:lstStyle/>
          <a:p>
            <a:pPr marL="82550" marR="188595" algn="ctr">
              <a:lnSpc>
                <a:spcPct val="100499"/>
              </a:lnSpc>
              <a:spcBef>
                <a:spcPts val="535"/>
              </a:spcBef>
            </a:pPr>
            <a:r>
              <a:rPr lang="en-US" sz="3600" b="1" spc="5" dirty="0" smtClean="0">
                <a:solidFill>
                  <a:srgbClr val="FFFFFF"/>
                </a:solidFill>
                <a:latin typeface="Perpetua" panose="02020502060401020303" pitchFamily="18" charset="0"/>
                <a:cs typeface="Arial MT"/>
              </a:rPr>
              <a:t>119</a:t>
            </a:r>
          </a:p>
          <a:p>
            <a:pPr marL="82550" marR="188595" algn="ctr">
              <a:lnSpc>
                <a:spcPct val="100499"/>
              </a:lnSpc>
              <a:spcBef>
                <a:spcPts val="535"/>
              </a:spcBef>
            </a:pPr>
            <a:r>
              <a:rPr lang="en-US" sz="2000" b="1" spc="5" dirty="0" smtClean="0">
                <a:solidFill>
                  <a:srgbClr val="FFFFFF"/>
                </a:solidFill>
                <a:latin typeface="Perpetua" panose="02020502060401020303" pitchFamily="18" charset="0"/>
                <a:cs typeface="Arial MT"/>
              </a:rPr>
              <a:t>Placement offers received</a:t>
            </a:r>
            <a:endParaRPr lang="en-US" sz="2400" b="1" spc="5" dirty="0">
              <a:solidFill>
                <a:srgbClr val="FFFFFF"/>
              </a:solidFill>
              <a:latin typeface="Perpetua" panose="02020502060401020303" pitchFamily="18" charset="0"/>
              <a:cs typeface="Arial MT"/>
            </a:endParaRPr>
          </a:p>
        </p:txBody>
      </p:sp>
      <p:grpSp>
        <p:nvGrpSpPr>
          <p:cNvPr id="22" name="Group 21"/>
          <p:cNvGrpSpPr/>
          <p:nvPr/>
        </p:nvGrpSpPr>
        <p:grpSpPr>
          <a:xfrm>
            <a:off x="7251700" y="3778250"/>
            <a:ext cx="3581402" cy="2333543"/>
            <a:chOff x="-1" y="0"/>
            <a:chExt cx="2266951" cy="1266825"/>
          </a:xfrm>
        </p:grpSpPr>
        <p:sp>
          <p:nvSpPr>
            <p:cNvPr id="23" name="Flowchart: Terminator 22"/>
            <p:cNvSpPr/>
            <p:nvPr/>
          </p:nvSpPr>
          <p:spPr>
            <a:xfrm>
              <a:off x="9525" y="0"/>
              <a:ext cx="1443648" cy="581025"/>
            </a:xfrm>
            <a:prstGeom prst="flowChartTerminator">
              <a:avLst/>
            </a:prstGeom>
            <a:gradFill>
              <a:gsLst>
                <a:gs pos="0">
                  <a:schemeClr val="accent3">
                    <a:lumMod val="75000"/>
                  </a:schemeClr>
                </a:gs>
                <a:gs pos="57000">
                  <a:schemeClr val="accent2">
                    <a:lumMod val="7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dirty="0">
                  <a:effectLst/>
                  <a:latin typeface="Perpetua" panose="02020502060401020303" pitchFamily="18" charset="0"/>
                  <a:ea typeface="Trebuchet MS" panose="020B0603020202020204" pitchFamily="34" charset="0"/>
                  <a:cs typeface="Trebuchet MS" panose="020B0603020202020204" pitchFamily="34" charset="0"/>
                </a:rPr>
                <a:t>Highest Salary in LPA</a:t>
              </a:r>
            </a:p>
          </p:txBody>
        </p:sp>
        <p:sp>
          <p:nvSpPr>
            <p:cNvPr id="24" name="Rectangle 23"/>
            <p:cNvSpPr/>
            <p:nvPr/>
          </p:nvSpPr>
          <p:spPr>
            <a:xfrm>
              <a:off x="1295400" y="695325"/>
              <a:ext cx="971550" cy="504825"/>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b="1" dirty="0" smtClean="0">
                  <a:solidFill>
                    <a:srgbClr val="002060"/>
                  </a:solidFill>
                  <a:effectLst/>
                  <a:latin typeface="Arial Black" panose="020B0A04020102020204" pitchFamily="34" charset="0"/>
                  <a:ea typeface="Trebuchet MS" panose="020B0603020202020204" pitchFamily="34" charset="0"/>
                  <a:cs typeface="Arial" panose="020B0604020202020204" pitchFamily="34" charset="0"/>
                </a:rPr>
                <a:t>2.76</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p:txBody>
        </p:sp>
        <p:sp>
          <p:nvSpPr>
            <p:cNvPr id="25" name="Flowchart: Terminator 24"/>
            <p:cNvSpPr/>
            <p:nvPr/>
          </p:nvSpPr>
          <p:spPr>
            <a:xfrm>
              <a:off x="-1" y="685800"/>
              <a:ext cx="1453173" cy="581025"/>
            </a:xfrm>
            <a:prstGeom prst="flowChartTerminator">
              <a:avLst/>
            </a:prstGeom>
            <a:gradFill>
              <a:gsLst>
                <a:gs pos="0">
                  <a:schemeClr val="accent2">
                    <a:lumMod val="75000"/>
                  </a:schemeClr>
                </a:gs>
                <a:gs pos="80000">
                  <a:schemeClr val="accent4">
                    <a:shade val="93000"/>
                    <a:satMod val="130000"/>
                  </a:schemeClr>
                </a:gs>
                <a:gs pos="100000">
                  <a:schemeClr val="accent4">
                    <a:shade val="94000"/>
                    <a:satMod val="135000"/>
                  </a:schemeClr>
                </a:gs>
              </a:gsLst>
            </a:gradFill>
            <a:ln/>
            <a:effectLst/>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000" b="1" dirty="0">
                  <a:effectLst/>
                  <a:latin typeface="Perpetua" panose="02020502060401020303" pitchFamily="18" charset="0"/>
                  <a:ea typeface="Trebuchet MS" panose="020B0603020202020204" pitchFamily="34" charset="0"/>
                  <a:cs typeface="Trebuchet MS" panose="020B0603020202020204" pitchFamily="34" charset="0"/>
                </a:rPr>
                <a:t>Average Salary in LPA</a:t>
              </a:r>
              <a:endParaRPr lang="en-US" sz="2000" dirty="0">
                <a:effectLst/>
                <a:latin typeface="Perpetua" panose="02020502060401020303" pitchFamily="18" charset="0"/>
                <a:ea typeface="Trebuchet MS" panose="020B0603020202020204" pitchFamily="34" charset="0"/>
                <a:cs typeface="Trebuchet MS" panose="020B0603020202020204" pitchFamily="34" charset="0"/>
              </a:endParaRPr>
            </a:p>
          </p:txBody>
        </p:sp>
        <p:sp>
          <p:nvSpPr>
            <p:cNvPr id="26" name="Rectangle 25"/>
            <p:cNvSpPr/>
            <p:nvPr/>
          </p:nvSpPr>
          <p:spPr>
            <a:xfrm>
              <a:off x="1295400" y="9525"/>
              <a:ext cx="923925" cy="5334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b="1" dirty="0" smtClean="0">
                  <a:solidFill>
                    <a:srgbClr val="002060"/>
                  </a:solidFill>
                  <a:latin typeface="Arial Black" panose="020B0A04020102020204" pitchFamily="34" charset="0"/>
                  <a:ea typeface="Trebuchet MS" panose="020B0603020202020204" pitchFamily="34" charset="0"/>
                  <a:cs typeface="Arial" panose="020B0604020202020204" pitchFamily="34" charset="0"/>
                </a:rPr>
                <a:t>4</a:t>
              </a:r>
              <a:r>
                <a:rPr lang="en-US" sz="2400" b="1" dirty="0" smtClean="0">
                  <a:solidFill>
                    <a:srgbClr val="002060"/>
                  </a:solidFill>
                  <a:effectLst/>
                  <a:latin typeface="Arial Black" panose="020B0A04020102020204" pitchFamily="34" charset="0"/>
                  <a:ea typeface="Trebuchet MS" panose="020B0603020202020204" pitchFamily="34" charset="0"/>
                  <a:cs typeface="Arial" panose="020B0604020202020204" pitchFamily="34" charset="0"/>
                </a:rPr>
                <a:t>.00</a:t>
              </a:r>
              <a:endParaRPr lang="en-US" sz="1100" dirty="0">
                <a:effectLst/>
                <a:latin typeface="Trebuchet MS" panose="020B0603020202020204" pitchFamily="34" charset="0"/>
                <a:ea typeface="Trebuchet MS" panose="020B0603020202020204" pitchFamily="34" charset="0"/>
                <a:cs typeface="Trebuchet MS" panose="020B0603020202020204" pitchFamily="34"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20000"/>
                <a:lumOff val="80000"/>
              </a:schemeClr>
            </a:gs>
            <a:gs pos="74000">
              <a:schemeClr val="accent1">
                <a:lumMod val="20000"/>
                <a:lumOff val="80000"/>
              </a:schemeClr>
            </a:gs>
            <a:gs pos="83000">
              <a:schemeClr val="bg1"/>
            </a:gs>
            <a:gs pos="100000">
              <a:schemeClr val="bg1"/>
            </a:gs>
          </a:gsLst>
          <a:lin ang="5400000" scaled="1"/>
        </a:gradFill>
        <a:effectLst/>
      </p:bgPr>
    </p:bg>
    <p:spTree>
      <p:nvGrpSpPr>
        <p:cNvPr id="1" name=""/>
        <p:cNvGrpSpPr/>
        <p:nvPr/>
      </p:nvGrpSpPr>
      <p:grpSpPr>
        <a:xfrm>
          <a:off x="0" y="0"/>
          <a:ext cx="0" cy="0"/>
          <a:chOff x="0" y="0"/>
          <a:chExt cx="0" cy="0"/>
        </a:xfrm>
      </p:grpSpPr>
      <p:sp>
        <p:nvSpPr>
          <p:cNvPr id="4" name="object 5"/>
          <p:cNvSpPr/>
          <p:nvPr/>
        </p:nvSpPr>
        <p:spPr>
          <a:xfrm>
            <a:off x="490703" y="2096015"/>
            <a:ext cx="3755972" cy="1917490"/>
          </a:xfrm>
          <a:prstGeom prst="rect">
            <a:avLst/>
          </a:prstGeom>
          <a:blipFill>
            <a:blip r:embed="rId3" cstate="print"/>
            <a:stretch>
              <a:fillRect/>
            </a:stretch>
          </a:blipFill>
        </p:spPr>
        <p:txBody>
          <a:bodyPr wrap="square" lIns="0" tIns="0" rIns="0" bIns="0" rtlCol="0"/>
          <a:lstStyle/>
          <a:p>
            <a:endParaRPr/>
          </a:p>
        </p:txBody>
      </p:sp>
      <p:sp>
        <p:nvSpPr>
          <p:cNvPr id="5" name="object 6"/>
          <p:cNvSpPr txBox="1"/>
          <p:nvPr/>
        </p:nvSpPr>
        <p:spPr>
          <a:xfrm>
            <a:off x="1082522" y="4072958"/>
            <a:ext cx="611352" cy="197490"/>
          </a:xfrm>
          <a:prstGeom prst="rect">
            <a:avLst/>
          </a:prstGeom>
        </p:spPr>
        <p:txBody>
          <a:bodyPr vert="horz" wrap="square" lIns="0" tIns="12700" rIns="0" bIns="0" rtlCol="0">
            <a:spAutoFit/>
          </a:bodyPr>
          <a:lstStyle/>
          <a:p>
            <a:pPr marL="12700">
              <a:lnSpc>
                <a:spcPct val="100000"/>
              </a:lnSpc>
              <a:spcBef>
                <a:spcPts val="100"/>
              </a:spcBef>
            </a:pPr>
            <a:r>
              <a:rPr sz="1200" b="1" dirty="0">
                <a:latin typeface="Carlito"/>
                <a:cs typeface="Carlito"/>
              </a:rPr>
              <a:t>2</a:t>
            </a:r>
            <a:r>
              <a:rPr sz="1200" b="1" spc="-5" dirty="0">
                <a:latin typeface="Carlito"/>
                <a:cs typeface="Carlito"/>
              </a:rPr>
              <a:t>0</a:t>
            </a:r>
            <a:r>
              <a:rPr sz="1200" b="1" dirty="0">
                <a:latin typeface="Carlito"/>
                <a:cs typeface="Carlito"/>
              </a:rPr>
              <a:t>2</a:t>
            </a:r>
            <a:r>
              <a:rPr sz="1200" b="1" spc="5" dirty="0">
                <a:latin typeface="Carlito"/>
                <a:cs typeface="Carlito"/>
              </a:rPr>
              <a:t>1</a:t>
            </a:r>
            <a:r>
              <a:rPr sz="1200" b="1" spc="-10" dirty="0">
                <a:latin typeface="Carlito"/>
                <a:cs typeface="Carlito"/>
              </a:rPr>
              <a:t>-</a:t>
            </a:r>
            <a:r>
              <a:rPr sz="1200" b="1" dirty="0">
                <a:latin typeface="Carlito"/>
                <a:cs typeface="Carlito"/>
              </a:rPr>
              <a:t>22</a:t>
            </a:r>
            <a:endParaRPr sz="1200" dirty="0">
              <a:latin typeface="Carlito"/>
              <a:cs typeface="Carlito"/>
            </a:endParaRPr>
          </a:p>
        </p:txBody>
      </p:sp>
      <p:sp>
        <p:nvSpPr>
          <p:cNvPr id="6" name="object 7"/>
          <p:cNvSpPr txBox="1"/>
          <p:nvPr/>
        </p:nvSpPr>
        <p:spPr>
          <a:xfrm>
            <a:off x="2703741" y="4065278"/>
            <a:ext cx="660947" cy="197490"/>
          </a:xfrm>
          <a:prstGeom prst="rect">
            <a:avLst/>
          </a:prstGeom>
        </p:spPr>
        <p:txBody>
          <a:bodyPr vert="horz" wrap="square" lIns="0" tIns="12700" rIns="0" bIns="0" rtlCol="0">
            <a:spAutoFit/>
          </a:bodyPr>
          <a:lstStyle/>
          <a:p>
            <a:pPr marL="12700">
              <a:lnSpc>
                <a:spcPct val="100000"/>
              </a:lnSpc>
              <a:spcBef>
                <a:spcPts val="100"/>
              </a:spcBef>
            </a:pPr>
            <a:r>
              <a:rPr sz="1200" b="1" dirty="0">
                <a:latin typeface="Carlito"/>
                <a:cs typeface="Carlito"/>
              </a:rPr>
              <a:t>2</a:t>
            </a:r>
            <a:r>
              <a:rPr sz="1200" b="1" spc="-5" dirty="0">
                <a:latin typeface="Carlito"/>
                <a:cs typeface="Carlito"/>
              </a:rPr>
              <a:t>0</a:t>
            </a:r>
            <a:r>
              <a:rPr sz="1200" b="1" dirty="0">
                <a:latin typeface="Carlito"/>
                <a:cs typeface="Carlito"/>
              </a:rPr>
              <a:t>2</a:t>
            </a:r>
            <a:r>
              <a:rPr sz="1200" b="1" spc="5" dirty="0">
                <a:latin typeface="Carlito"/>
                <a:cs typeface="Carlito"/>
              </a:rPr>
              <a:t>0</a:t>
            </a:r>
            <a:r>
              <a:rPr sz="1200" b="1" spc="-10" dirty="0">
                <a:latin typeface="Carlito"/>
                <a:cs typeface="Carlito"/>
              </a:rPr>
              <a:t>-</a:t>
            </a:r>
            <a:r>
              <a:rPr sz="1200" b="1" dirty="0">
                <a:latin typeface="Carlito"/>
                <a:cs typeface="Carlito"/>
              </a:rPr>
              <a:t>21</a:t>
            </a:r>
            <a:endParaRPr sz="1200" dirty="0">
              <a:latin typeface="Carlito"/>
              <a:cs typeface="Carlito"/>
            </a:endParaRPr>
          </a:p>
        </p:txBody>
      </p:sp>
      <p:sp>
        <p:nvSpPr>
          <p:cNvPr id="7" name="object 8"/>
          <p:cNvSpPr txBox="1"/>
          <p:nvPr/>
        </p:nvSpPr>
        <p:spPr>
          <a:xfrm>
            <a:off x="1288541" y="3533013"/>
            <a:ext cx="28194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123</a:t>
            </a:r>
            <a:endParaRPr sz="1200">
              <a:latin typeface="Arial"/>
              <a:cs typeface="Arial"/>
            </a:endParaRPr>
          </a:p>
        </p:txBody>
      </p:sp>
      <p:sp>
        <p:nvSpPr>
          <p:cNvPr id="8" name="object 9"/>
          <p:cNvSpPr txBox="1"/>
          <p:nvPr/>
        </p:nvSpPr>
        <p:spPr>
          <a:xfrm>
            <a:off x="2929254" y="3595878"/>
            <a:ext cx="19621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94</a:t>
            </a:r>
            <a:endParaRPr sz="1200">
              <a:latin typeface="Arial"/>
              <a:cs typeface="Arial"/>
            </a:endParaRPr>
          </a:p>
        </p:txBody>
      </p:sp>
      <p:sp>
        <p:nvSpPr>
          <p:cNvPr id="9" name="object 10"/>
          <p:cNvSpPr txBox="1"/>
          <p:nvPr/>
        </p:nvSpPr>
        <p:spPr>
          <a:xfrm>
            <a:off x="1331213" y="3083178"/>
            <a:ext cx="19621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85</a:t>
            </a:r>
            <a:endParaRPr sz="1200">
              <a:latin typeface="Arial"/>
              <a:cs typeface="Arial"/>
            </a:endParaRPr>
          </a:p>
        </p:txBody>
      </p:sp>
      <p:sp>
        <p:nvSpPr>
          <p:cNvPr id="10" name="object 11"/>
          <p:cNvSpPr txBox="1"/>
          <p:nvPr/>
        </p:nvSpPr>
        <p:spPr>
          <a:xfrm>
            <a:off x="1331213" y="2739009"/>
            <a:ext cx="19621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74</a:t>
            </a:r>
            <a:endParaRPr sz="1200">
              <a:latin typeface="Arial"/>
              <a:cs typeface="Arial"/>
            </a:endParaRPr>
          </a:p>
        </p:txBody>
      </p:sp>
      <p:sp>
        <p:nvSpPr>
          <p:cNvPr id="11" name="object 12"/>
          <p:cNvSpPr txBox="1"/>
          <p:nvPr/>
        </p:nvSpPr>
        <p:spPr>
          <a:xfrm>
            <a:off x="1157427" y="2390647"/>
            <a:ext cx="54546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87</a:t>
            </a:r>
            <a:r>
              <a:rPr sz="1200" b="1" dirty="0">
                <a:solidFill>
                  <a:srgbClr val="FFFFFF"/>
                </a:solidFill>
                <a:latin typeface="Arial"/>
                <a:cs typeface="Arial"/>
              </a:rPr>
              <a:t>.</a:t>
            </a:r>
            <a:r>
              <a:rPr sz="1200" b="1" spc="5" dirty="0">
                <a:solidFill>
                  <a:srgbClr val="FFFFFF"/>
                </a:solidFill>
                <a:latin typeface="Arial"/>
                <a:cs typeface="Arial"/>
              </a:rPr>
              <a:t>0</a:t>
            </a:r>
            <a:r>
              <a:rPr sz="1200" b="1" dirty="0">
                <a:solidFill>
                  <a:srgbClr val="FFFFFF"/>
                </a:solidFill>
                <a:latin typeface="Arial"/>
                <a:cs typeface="Arial"/>
              </a:rPr>
              <a:t>6</a:t>
            </a:r>
            <a:r>
              <a:rPr sz="1200" b="1" spc="-5" dirty="0">
                <a:solidFill>
                  <a:srgbClr val="FFFFFF"/>
                </a:solidFill>
                <a:latin typeface="Arial"/>
                <a:cs typeface="Arial"/>
              </a:rPr>
              <a:t>%</a:t>
            </a:r>
            <a:endParaRPr sz="1200">
              <a:latin typeface="Arial"/>
              <a:cs typeface="Arial"/>
            </a:endParaRPr>
          </a:p>
        </p:txBody>
      </p:sp>
      <p:sp>
        <p:nvSpPr>
          <p:cNvPr id="12" name="object 13"/>
          <p:cNvSpPr txBox="1"/>
          <p:nvPr/>
        </p:nvSpPr>
        <p:spPr>
          <a:xfrm>
            <a:off x="2755519" y="2602080"/>
            <a:ext cx="545465" cy="843280"/>
          </a:xfrm>
          <a:prstGeom prst="rect">
            <a:avLst/>
          </a:prstGeom>
        </p:spPr>
        <p:txBody>
          <a:bodyPr vert="horz" wrap="square" lIns="0" tIns="102870" rIns="0" bIns="0" rtlCol="0">
            <a:spAutoFit/>
          </a:bodyPr>
          <a:lstStyle/>
          <a:p>
            <a:pPr algn="ctr">
              <a:lnSpc>
                <a:spcPct val="100000"/>
              </a:lnSpc>
              <a:spcBef>
                <a:spcPts val="810"/>
              </a:spcBef>
            </a:pPr>
            <a:r>
              <a:rPr sz="1200" b="1" spc="-5" dirty="0">
                <a:solidFill>
                  <a:srgbClr val="FFFFFF"/>
                </a:solidFill>
                <a:latin typeface="Arial"/>
                <a:cs typeface="Arial"/>
              </a:rPr>
              <a:t>73</a:t>
            </a:r>
            <a:r>
              <a:rPr sz="1200" b="1" dirty="0">
                <a:solidFill>
                  <a:srgbClr val="FFFFFF"/>
                </a:solidFill>
                <a:latin typeface="Arial"/>
                <a:cs typeface="Arial"/>
              </a:rPr>
              <a:t>.</a:t>
            </a:r>
            <a:r>
              <a:rPr sz="1200" b="1" spc="5" dirty="0">
                <a:solidFill>
                  <a:srgbClr val="FFFFFF"/>
                </a:solidFill>
                <a:latin typeface="Arial"/>
                <a:cs typeface="Arial"/>
              </a:rPr>
              <a:t>6</a:t>
            </a:r>
            <a:r>
              <a:rPr sz="1200" b="1" dirty="0">
                <a:solidFill>
                  <a:srgbClr val="FFFFFF"/>
                </a:solidFill>
                <a:latin typeface="Arial"/>
                <a:cs typeface="Arial"/>
              </a:rPr>
              <a:t>1</a:t>
            </a:r>
            <a:r>
              <a:rPr sz="1200" b="1" spc="-5" dirty="0">
                <a:solidFill>
                  <a:srgbClr val="FFFFFF"/>
                </a:solidFill>
                <a:latin typeface="Arial"/>
                <a:cs typeface="Arial"/>
              </a:rPr>
              <a:t>%</a:t>
            </a:r>
            <a:endParaRPr sz="1200">
              <a:latin typeface="Arial"/>
              <a:cs typeface="Arial"/>
            </a:endParaRPr>
          </a:p>
          <a:p>
            <a:pPr algn="ctr">
              <a:lnSpc>
                <a:spcPct val="100000"/>
              </a:lnSpc>
              <a:spcBef>
                <a:spcPts val="715"/>
              </a:spcBef>
            </a:pPr>
            <a:r>
              <a:rPr sz="1200" b="1" dirty="0">
                <a:solidFill>
                  <a:srgbClr val="FFFFFF"/>
                </a:solidFill>
                <a:latin typeface="Arial"/>
                <a:cs typeface="Arial"/>
              </a:rPr>
              <a:t>53</a:t>
            </a:r>
            <a:endParaRPr sz="1200">
              <a:latin typeface="Arial"/>
              <a:cs typeface="Arial"/>
            </a:endParaRPr>
          </a:p>
          <a:p>
            <a:pPr algn="ctr">
              <a:lnSpc>
                <a:spcPct val="100000"/>
              </a:lnSpc>
              <a:spcBef>
                <a:spcPts val="690"/>
              </a:spcBef>
            </a:pPr>
            <a:r>
              <a:rPr sz="1200" b="1" spc="-5" dirty="0">
                <a:solidFill>
                  <a:srgbClr val="FFFFFF"/>
                </a:solidFill>
                <a:latin typeface="Arial"/>
                <a:cs typeface="Arial"/>
              </a:rPr>
              <a:t>72</a:t>
            </a:r>
            <a:endParaRPr sz="1200">
              <a:latin typeface="Arial"/>
              <a:cs typeface="Arial"/>
            </a:endParaRPr>
          </a:p>
        </p:txBody>
      </p:sp>
      <p:sp>
        <p:nvSpPr>
          <p:cNvPr id="13" name="object 14"/>
          <p:cNvSpPr/>
          <p:nvPr/>
        </p:nvSpPr>
        <p:spPr>
          <a:xfrm>
            <a:off x="748283" y="1397508"/>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990000"/>
          </a:solidFill>
        </p:spPr>
        <p:txBody>
          <a:bodyPr wrap="square" lIns="0" tIns="0" rIns="0" bIns="0" rtlCol="0"/>
          <a:lstStyle/>
          <a:p>
            <a:endParaRPr/>
          </a:p>
        </p:txBody>
      </p:sp>
      <p:sp>
        <p:nvSpPr>
          <p:cNvPr id="14" name="object 15"/>
          <p:cNvSpPr txBox="1"/>
          <p:nvPr/>
        </p:nvSpPr>
        <p:spPr>
          <a:xfrm>
            <a:off x="846226" y="1318971"/>
            <a:ext cx="1083945" cy="208915"/>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585858"/>
                </a:solidFill>
                <a:latin typeface="Arial"/>
                <a:cs typeface="Arial"/>
              </a:rPr>
              <a:t>Total</a:t>
            </a:r>
            <a:r>
              <a:rPr sz="1200" b="1" spc="-40" dirty="0">
                <a:solidFill>
                  <a:srgbClr val="585858"/>
                </a:solidFill>
                <a:latin typeface="Arial"/>
                <a:cs typeface="Arial"/>
              </a:rPr>
              <a:t> </a:t>
            </a:r>
            <a:r>
              <a:rPr sz="1200" b="1" spc="-5" dirty="0">
                <a:solidFill>
                  <a:srgbClr val="585858"/>
                </a:solidFill>
                <a:latin typeface="Arial"/>
                <a:cs typeface="Arial"/>
              </a:rPr>
              <a:t>Students</a:t>
            </a:r>
            <a:endParaRPr sz="1200">
              <a:latin typeface="Arial"/>
              <a:cs typeface="Arial"/>
            </a:endParaRPr>
          </a:p>
        </p:txBody>
      </p:sp>
      <p:sp>
        <p:nvSpPr>
          <p:cNvPr id="15" name="object 16"/>
          <p:cNvSpPr/>
          <p:nvPr/>
        </p:nvSpPr>
        <p:spPr>
          <a:xfrm>
            <a:off x="2590800" y="1397508"/>
            <a:ext cx="78105" cy="76200"/>
          </a:xfrm>
          <a:custGeom>
            <a:avLst/>
            <a:gdLst/>
            <a:ahLst/>
            <a:cxnLst/>
            <a:rect l="l" t="t" r="r" b="b"/>
            <a:pathLst>
              <a:path w="78105" h="76200">
                <a:moveTo>
                  <a:pt x="77724" y="0"/>
                </a:moveTo>
                <a:lnTo>
                  <a:pt x="0" y="0"/>
                </a:lnTo>
                <a:lnTo>
                  <a:pt x="0" y="76200"/>
                </a:lnTo>
                <a:lnTo>
                  <a:pt x="77724" y="76200"/>
                </a:lnTo>
                <a:lnTo>
                  <a:pt x="77724" y="0"/>
                </a:lnTo>
                <a:close/>
              </a:path>
            </a:pathLst>
          </a:custGeom>
          <a:solidFill>
            <a:srgbClr val="7E7E7E"/>
          </a:solidFill>
        </p:spPr>
        <p:txBody>
          <a:bodyPr wrap="square" lIns="0" tIns="0" rIns="0" bIns="0" rtlCol="0"/>
          <a:lstStyle/>
          <a:p>
            <a:endParaRPr/>
          </a:p>
        </p:txBody>
      </p:sp>
      <p:sp>
        <p:nvSpPr>
          <p:cNvPr id="16" name="object 17"/>
          <p:cNvSpPr txBox="1"/>
          <p:nvPr/>
        </p:nvSpPr>
        <p:spPr>
          <a:xfrm>
            <a:off x="2689351" y="1318971"/>
            <a:ext cx="1449070" cy="208915"/>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585858"/>
                </a:solidFill>
                <a:latin typeface="Arial"/>
                <a:cs typeface="Arial"/>
              </a:rPr>
              <a:t>Interested</a:t>
            </a:r>
            <a:r>
              <a:rPr sz="1200" b="1" spc="-40" dirty="0">
                <a:solidFill>
                  <a:srgbClr val="585858"/>
                </a:solidFill>
                <a:latin typeface="Arial"/>
                <a:cs typeface="Arial"/>
              </a:rPr>
              <a:t> </a:t>
            </a:r>
            <a:r>
              <a:rPr sz="1200" b="1" dirty="0">
                <a:solidFill>
                  <a:srgbClr val="585858"/>
                </a:solidFill>
                <a:latin typeface="Arial"/>
                <a:cs typeface="Arial"/>
              </a:rPr>
              <a:t>Students</a:t>
            </a:r>
            <a:endParaRPr sz="1200">
              <a:latin typeface="Arial"/>
              <a:cs typeface="Arial"/>
            </a:endParaRPr>
          </a:p>
        </p:txBody>
      </p:sp>
      <p:sp>
        <p:nvSpPr>
          <p:cNvPr id="17" name="object 18"/>
          <p:cNvSpPr/>
          <p:nvPr/>
        </p:nvSpPr>
        <p:spPr>
          <a:xfrm>
            <a:off x="748283" y="1793748"/>
            <a:ext cx="76200" cy="78105"/>
          </a:xfrm>
          <a:custGeom>
            <a:avLst/>
            <a:gdLst/>
            <a:ahLst/>
            <a:cxnLst/>
            <a:rect l="l" t="t" r="r" b="b"/>
            <a:pathLst>
              <a:path w="76200" h="78105">
                <a:moveTo>
                  <a:pt x="76200" y="0"/>
                </a:moveTo>
                <a:lnTo>
                  <a:pt x="0" y="0"/>
                </a:lnTo>
                <a:lnTo>
                  <a:pt x="0" y="77724"/>
                </a:lnTo>
                <a:lnTo>
                  <a:pt x="76200" y="77724"/>
                </a:lnTo>
                <a:lnTo>
                  <a:pt x="76200" y="0"/>
                </a:lnTo>
                <a:close/>
              </a:path>
            </a:pathLst>
          </a:custGeom>
          <a:solidFill>
            <a:srgbClr val="F4B083"/>
          </a:solidFill>
        </p:spPr>
        <p:txBody>
          <a:bodyPr wrap="square" lIns="0" tIns="0" rIns="0" bIns="0" rtlCol="0"/>
          <a:lstStyle/>
          <a:p>
            <a:endParaRPr/>
          </a:p>
        </p:txBody>
      </p:sp>
      <p:sp>
        <p:nvSpPr>
          <p:cNvPr id="18" name="object 19"/>
          <p:cNvSpPr txBox="1"/>
          <p:nvPr/>
        </p:nvSpPr>
        <p:spPr>
          <a:xfrm>
            <a:off x="846226" y="1717040"/>
            <a:ext cx="121031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585858"/>
                </a:solidFill>
                <a:latin typeface="Arial"/>
                <a:cs typeface="Arial"/>
              </a:rPr>
              <a:t>Placed</a:t>
            </a:r>
            <a:r>
              <a:rPr sz="1200" b="1" spc="-45" dirty="0">
                <a:solidFill>
                  <a:srgbClr val="585858"/>
                </a:solidFill>
                <a:latin typeface="Arial"/>
                <a:cs typeface="Arial"/>
              </a:rPr>
              <a:t> </a:t>
            </a:r>
            <a:r>
              <a:rPr sz="1200" b="1" spc="-5" dirty="0">
                <a:solidFill>
                  <a:srgbClr val="585858"/>
                </a:solidFill>
                <a:latin typeface="Arial"/>
                <a:cs typeface="Arial"/>
              </a:rPr>
              <a:t>Students</a:t>
            </a:r>
            <a:endParaRPr sz="1200">
              <a:latin typeface="Arial"/>
              <a:cs typeface="Arial"/>
            </a:endParaRPr>
          </a:p>
        </p:txBody>
      </p:sp>
      <p:sp>
        <p:nvSpPr>
          <p:cNvPr id="19" name="object 20"/>
          <p:cNvSpPr/>
          <p:nvPr/>
        </p:nvSpPr>
        <p:spPr>
          <a:xfrm>
            <a:off x="2590800" y="1793748"/>
            <a:ext cx="78105" cy="78105"/>
          </a:xfrm>
          <a:custGeom>
            <a:avLst/>
            <a:gdLst/>
            <a:ahLst/>
            <a:cxnLst/>
            <a:rect l="l" t="t" r="r" b="b"/>
            <a:pathLst>
              <a:path w="78105" h="78105">
                <a:moveTo>
                  <a:pt x="77724" y="0"/>
                </a:moveTo>
                <a:lnTo>
                  <a:pt x="0" y="0"/>
                </a:lnTo>
                <a:lnTo>
                  <a:pt x="0" y="77724"/>
                </a:lnTo>
                <a:lnTo>
                  <a:pt x="77724" y="77724"/>
                </a:lnTo>
                <a:lnTo>
                  <a:pt x="77724" y="0"/>
                </a:lnTo>
                <a:close/>
              </a:path>
            </a:pathLst>
          </a:custGeom>
          <a:solidFill>
            <a:srgbClr val="2E5496"/>
          </a:solidFill>
        </p:spPr>
        <p:txBody>
          <a:bodyPr wrap="square" lIns="0" tIns="0" rIns="0" bIns="0" rtlCol="0"/>
          <a:lstStyle/>
          <a:p>
            <a:endParaRPr/>
          </a:p>
        </p:txBody>
      </p:sp>
      <p:sp>
        <p:nvSpPr>
          <p:cNvPr id="20" name="object 21"/>
          <p:cNvSpPr txBox="1"/>
          <p:nvPr/>
        </p:nvSpPr>
        <p:spPr>
          <a:xfrm>
            <a:off x="2689351" y="1717040"/>
            <a:ext cx="966469"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585858"/>
                </a:solidFill>
                <a:latin typeface="Arial"/>
                <a:cs typeface="Arial"/>
              </a:rPr>
              <a:t>%</a:t>
            </a:r>
            <a:r>
              <a:rPr sz="1200" b="1" spc="-45" dirty="0">
                <a:solidFill>
                  <a:srgbClr val="585858"/>
                </a:solidFill>
                <a:latin typeface="Arial"/>
                <a:cs typeface="Arial"/>
              </a:rPr>
              <a:t> </a:t>
            </a:r>
            <a:r>
              <a:rPr sz="1200" b="1" spc="-5" dirty="0">
                <a:solidFill>
                  <a:srgbClr val="585858"/>
                </a:solidFill>
                <a:latin typeface="Arial"/>
                <a:cs typeface="Arial"/>
              </a:rPr>
              <a:t>Placement</a:t>
            </a:r>
            <a:endParaRPr sz="1200">
              <a:latin typeface="Arial"/>
              <a:cs typeface="Arial"/>
            </a:endParaRPr>
          </a:p>
        </p:txBody>
      </p:sp>
      <p:sp>
        <p:nvSpPr>
          <p:cNvPr id="21" name="object 22"/>
          <p:cNvSpPr/>
          <p:nvPr/>
        </p:nvSpPr>
        <p:spPr>
          <a:xfrm>
            <a:off x="4423267" y="4300296"/>
            <a:ext cx="3269010" cy="1615029"/>
          </a:xfrm>
          <a:prstGeom prst="rect">
            <a:avLst/>
          </a:prstGeom>
          <a:blipFill>
            <a:blip r:embed="rId4" cstate="print"/>
            <a:stretch>
              <a:fillRect/>
            </a:stretch>
          </a:blipFill>
        </p:spPr>
        <p:txBody>
          <a:bodyPr wrap="square" lIns="0" tIns="0" rIns="0" bIns="0" rtlCol="0"/>
          <a:lstStyle/>
          <a:p>
            <a:endParaRPr/>
          </a:p>
        </p:txBody>
      </p:sp>
      <p:sp>
        <p:nvSpPr>
          <p:cNvPr id="22" name="object 23"/>
          <p:cNvSpPr txBox="1"/>
          <p:nvPr/>
        </p:nvSpPr>
        <p:spPr>
          <a:xfrm>
            <a:off x="3979290" y="5860186"/>
            <a:ext cx="8382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Carlito"/>
                <a:cs typeface="Carlito"/>
              </a:rPr>
              <a:t>0</a:t>
            </a:r>
            <a:endParaRPr sz="900">
              <a:latin typeface="Carlito"/>
              <a:cs typeface="Carlito"/>
            </a:endParaRPr>
          </a:p>
        </p:txBody>
      </p:sp>
      <p:sp>
        <p:nvSpPr>
          <p:cNvPr id="23" name="object 24"/>
          <p:cNvSpPr txBox="1"/>
          <p:nvPr/>
        </p:nvSpPr>
        <p:spPr>
          <a:xfrm>
            <a:off x="3921378" y="5600801"/>
            <a:ext cx="14160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Carlito"/>
                <a:cs typeface="Carlito"/>
              </a:rPr>
              <a:t>20</a:t>
            </a:r>
            <a:endParaRPr sz="900" dirty="0">
              <a:latin typeface="Carlito"/>
              <a:cs typeface="Carlito"/>
            </a:endParaRPr>
          </a:p>
        </p:txBody>
      </p:sp>
      <p:sp>
        <p:nvSpPr>
          <p:cNvPr id="24" name="object 25"/>
          <p:cNvSpPr txBox="1"/>
          <p:nvPr/>
        </p:nvSpPr>
        <p:spPr>
          <a:xfrm>
            <a:off x="3853304" y="4386735"/>
            <a:ext cx="766445" cy="1056700"/>
          </a:xfrm>
          <a:prstGeom prst="rect">
            <a:avLst/>
          </a:prstGeom>
        </p:spPr>
        <p:txBody>
          <a:bodyPr vert="horz" wrap="square" lIns="0" tIns="12700" rIns="0" bIns="0" rtlCol="0">
            <a:spAutoFit/>
          </a:bodyPr>
          <a:lstStyle/>
          <a:p>
            <a:pPr marL="12700">
              <a:lnSpc>
                <a:spcPts val="935"/>
              </a:lnSpc>
              <a:spcBef>
                <a:spcPts val="100"/>
              </a:spcBef>
            </a:pPr>
            <a:r>
              <a:rPr sz="900" spc="-5" dirty="0">
                <a:solidFill>
                  <a:srgbClr val="585858"/>
                </a:solidFill>
                <a:latin typeface="Carlito"/>
                <a:cs typeface="Carlito"/>
              </a:rPr>
              <a:t>100</a:t>
            </a:r>
            <a:endParaRPr sz="900" dirty="0">
              <a:latin typeface="Carlito"/>
              <a:cs typeface="Carlito"/>
            </a:endParaRPr>
          </a:p>
          <a:p>
            <a:pPr marR="5080" algn="r">
              <a:lnSpc>
                <a:spcPts val="1205"/>
              </a:lnSpc>
            </a:pPr>
            <a:endParaRPr sz="1200" dirty="0">
              <a:latin typeface="Carlito"/>
              <a:cs typeface="Carlito"/>
            </a:endParaRPr>
          </a:p>
          <a:p>
            <a:pPr marL="70485">
              <a:lnSpc>
                <a:spcPts val="990"/>
              </a:lnSpc>
            </a:pPr>
            <a:r>
              <a:rPr sz="900" spc="-5" dirty="0" smtClean="0">
                <a:solidFill>
                  <a:srgbClr val="585858"/>
                </a:solidFill>
                <a:latin typeface="Carlito"/>
                <a:cs typeface="Carlito"/>
              </a:rPr>
              <a:t>80</a:t>
            </a:r>
            <a:r>
              <a:rPr lang="en-IN" sz="900" spc="-5" dirty="0" smtClean="0">
                <a:solidFill>
                  <a:srgbClr val="585858"/>
                </a:solidFill>
                <a:latin typeface="Carlito"/>
                <a:cs typeface="Carlito"/>
              </a:rPr>
              <a:t>             </a:t>
            </a:r>
            <a:r>
              <a:rPr lang="en-IN" sz="1050" b="1" spc="-5" dirty="0" smtClean="0">
                <a:solidFill>
                  <a:srgbClr val="585858"/>
                </a:solidFill>
                <a:latin typeface="Carlito"/>
                <a:cs typeface="Carlito"/>
              </a:rPr>
              <a:t>75</a:t>
            </a:r>
            <a:endParaRPr sz="1050" b="1" dirty="0">
              <a:latin typeface="Carlito"/>
              <a:cs typeface="Carlito"/>
            </a:endParaRPr>
          </a:p>
          <a:p>
            <a:pPr>
              <a:lnSpc>
                <a:spcPct val="100000"/>
              </a:lnSpc>
              <a:spcBef>
                <a:spcPts val="45"/>
              </a:spcBef>
            </a:pPr>
            <a:endParaRPr lang="en-IN" sz="750" dirty="0" smtClean="0">
              <a:latin typeface="Carlito"/>
              <a:cs typeface="Carlito"/>
            </a:endParaRPr>
          </a:p>
          <a:p>
            <a:pPr>
              <a:lnSpc>
                <a:spcPct val="100000"/>
              </a:lnSpc>
              <a:spcBef>
                <a:spcPts val="45"/>
              </a:spcBef>
            </a:pPr>
            <a:endParaRPr sz="750" dirty="0">
              <a:latin typeface="Carlito"/>
              <a:cs typeface="Carlito"/>
            </a:endParaRPr>
          </a:p>
          <a:p>
            <a:pPr marL="70485">
              <a:lnSpc>
                <a:spcPct val="100000"/>
              </a:lnSpc>
            </a:pPr>
            <a:r>
              <a:rPr sz="900" spc="-5" dirty="0">
                <a:solidFill>
                  <a:srgbClr val="585858"/>
                </a:solidFill>
                <a:latin typeface="Carlito"/>
                <a:cs typeface="Carlito"/>
              </a:rPr>
              <a:t>60</a:t>
            </a:r>
            <a:endParaRPr sz="900" dirty="0">
              <a:latin typeface="Carlito"/>
              <a:cs typeface="Carlito"/>
            </a:endParaRPr>
          </a:p>
          <a:p>
            <a:pPr marL="70485">
              <a:lnSpc>
                <a:spcPct val="100000"/>
              </a:lnSpc>
            </a:pPr>
            <a:endParaRPr lang="en-IN" sz="900" spc="-5" dirty="0" smtClean="0">
              <a:solidFill>
                <a:srgbClr val="585858"/>
              </a:solidFill>
              <a:latin typeface="Carlito"/>
              <a:cs typeface="Carlito"/>
            </a:endParaRPr>
          </a:p>
          <a:p>
            <a:pPr marL="70485">
              <a:lnSpc>
                <a:spcPct val="100000"/>
              </a:lnSpc>
            </a:pPr>
            <a:r>
              <a:rPr sz="900" spc="-5" dirty="0" smtClean="0">
                <a:solidFill>
                  <a:srgbClr val="585858"/>
                </a:solidFill>
                <a:latin typeface="Carlito"/>
                <a:cs typeface="Carlito"/>
              </a:rPr>
              <a:t>40</a:t>
            </a:r>
            <a:endParaRPr sz="900" dirty="0">
              <a:latin typeface="Carlito"/>
              <a:cs typeface="Carlito"/>
            </a:endParaRPr>
          </a:p>
        </p:txBody>
      </p:sp>
      <p:sp>
        <p:nvSpPr>
          <p:cNvPr id="25" name="object 26"/>
          <p:cNvSpPr txBox="1"/>
          <p:nvPr/>
        </p:nvSpPr>
        <p:spPr>
          <a:xfrm>
            <a:off x="3863466" y="4133960"/>
            <a:ext cx="224958" cy="151323"/>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585858"/>
                </a:solidFill>
                <a:latin typeface="Carlito"/>
                <a:cs typeface="Carlito"/>
              </a:rPr>
              <a:t>120</a:t>
            </a:r>
            <a:endParaRPr sz="900" dirty="0">
              <a:latin typeface="Carlito"/>
              <a:cs typeface="Carlito"/>
            </a:endParaRPr>
          </a:p>
        </p:txBody>
      </p:sp>
      <p:sp>
        <p:nvSpPr>
          <p:cNvPr id="26" name="object 27"/>
          <p:cNvSpPr txBox="1"/>
          <p:nvPr/>
        </p:nvSpPr>
        <p:spPr>
          <a:xfrm>
            <a:off x="4441005" y="6047130"/>
            <a:ext cx="77470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585858"/>
                </a:solidFill>
                <a:latin typeface="Carlito"/>
                <a:cs typeface="Carlito"/>
              </a:rPr>
              <a:t>Total</a:t>
            </a:r>
            <a:r>
              <a:rPr sz="1200" b="1" spc="-50" dirty="0">
                <a:solidFill>
                  <a:srgbClr val="585858"/>
                </a:solidFill>
                <a:latin typeface="Carlito"/>
                <a:cs typeface="Carlito"/>
              </a:rPr>
              <a:t> </a:t>
            </a:r>
            <a:r>
              <a:rPr sz="1200" b="1" spc="-5" dirty="0">
                <a:solidFill>
                  <a:srgbClr val="585858"/>
                </a:solidFill>
                <a:latin typeface="Carlito"/>
                <a:cs typeface="Carlito"/>
              </a:rPr>
              <a:t>Offers</a:t>
            </a:r>
            <a:endParaRPr sz="1200" dirty="0">
              <a:latin typeface="Carlito"/>
              <a:cs typeface="Carlito"/>
            </a:endParaRPr>
          </a:p>
        </p:txBody>
      </p:sp>
      <p:sp>
        <p:nvSpPr>
          <p:cNvPr id="27" name="object 28"/>
          <p:cNvSpPr txBox="1"/>
          <p:nvPr/>
        </p:nvSpPr>
        <p:spPr>
          <a:xfrm>
            <a:off x="5128640" y="6025692"/>
            <a:ext cx="865632" cy="386388"/>
          </a:xfrm>
          <a:prstGeom prst="rect">
            <a:avLst/>
          </a:prstGeom>
        </p:spPr>
        <p:txBody>
          <a:bodyPr vert="horz" wrap="square" lIns="0" tIns="9525" rIns="0" bIns="0" rtlCol="0">
            <a:spAutoFit/>
          </a:bodyPr>
          <a:lstStyle/>
          <a:p>
            <a:pPr marL="12700" marR="5080" indent="156210">
              <a:lnSpc>
                <a:spcPct val="101800"/>
              </a:lnSpc>
              <a:spcBef>
                <a:spcPts val="75"/>
              </a:spcBef>
            </a:pPr>
            <a:r>
              <a:rPr sz="1200" b="1" dirty="0">
                <a:solidFill>
                  <a:srgbClr val="585858"/>
                </a:solidFill>
                <a:latin typeface="Carlito"/>
                <a:cs typeface="Carlito"/>
              </a:rPr>
              <a:t>No. of  </a:t>
            </a:r>
            <a:r>
              <a:rPr sz="1200" b="1" spc="-5" dirty="0">
                <a:solidFill>
                  <a:srgbClr val="585858"/>
                </a:solidFill>
                <a:latin typeface="Carlito"/>
                <a:cs typeface="Carlito"/>
              </a:rPr>
              <a:t>C</a:t>
            </a:r>
            <a:r>
              <a:rPr sz="1200" b="1" dirty="0">
                <a:solidFill>
                  <a:srgbClr val="585858"/>
                </a:solidFill>
                <a:latin typeface="Carlito"/>
                <a:cs typeface="Carlito"/>
              </a:rPr>
              <a:t>o</a:t>
            </a:r>
            <a:r>
              <a:rPr sz="1200" b="1" spc="-5" dirty="0">
                <a:solidFill>
                  <a:srgbClr val="585858"/>
                </a:solidFill>
                <a:latin typeface="Carlito"/>
                <a:cs typeface="Carlito"/>
              </a:rPr>
              <a:t>m</a:t>
            </a:r>
            <a:r>
              <a:rPr sz="1200" b="1" dirty="0">
                <a:solidFill>
                  <a:srgbClr val="585858"/>
                </a:solidFill>
                <a:latin typeface="Carlito"/>
                <a:cs typeface="Carlito"/>
              </a:rPr>
              <a:t>p</a:t>
            </a:r>
            <a:r>
              <a:rPr sz="1200" b="1" spc="-5" dirty="0">
                <a:solidFill>
                  <a:srgbClr val="585858"/>
                </a:solidFill>
                <a:latin typeface="Carlito"/>
                <a:cs typeface="Carlito"/>
              </a:rPr>
              <a:t>a</a:t>
            </a:r>
            <a:r>
              <a:rPr sz="1200" b="1" dirty="0">
                <a:solidFill>
                  <a:srgbClr val="585858"/>
                </a:solidFill>
                <a:latin typeface="Carlito"/>
                <a:cs typeface="Carlito"/>
              </a:rPr>
              <a:t>n</a:t>
            </a:r>
            <a:r>
              <a:rPr sz="1200" b="1" spc="-10" dirty="0">
                <a:solidFill>
                  <a:srgbClr val="585858"/>
                </a:solidFill>
                <a:latin typeface="Carlito"/>
                <a:cs typeface="Carlito"/>
              </a:rPr>
              <a:t>i</a:t>
            </a:r>
            <a:r>
              <a:rPr sz="1200" b="1" spc="5" dirty="0">
                <a:solidFill>
                  <a:srgbClr val="585858"/>
                </a:solidFill>
                <a:latin typeface="Carlito"/>
                <a:cs typeface="Carlito"/>
              </a:rPr>
              <a:t>e</a:t>
            </a:r>
            <a:r>
              <a:rPr sz="1200" b="1" dirty="0">
                <a:solidFill>
                  <a:srgbClr val="585858"/>
                </a:solidFill>
                <a:latin typeface="Carlito"/>
                <a:cs typeface="Carlito"/>
              </a:rPr>
              <a:t>s</a:t>
            </a:r>
            <a:endParaRPr sz="1200" dirty="0">
              <a:latin typeface="Carlito"/>
              <a:cs typeface="Carlito"/>
            </a:endParaRPr>
          </a:p>
        </p:txBody>
      </p:sp>
      <p:sp>
        <p:nvSpPr>
          <p:cNvPr id="28" name="object 29"/>
          <p:cNvSpPr txBox="1"/>
          <p:nvPr/>
        </p:nvSpPr>
        <p:spPr>
          <a:xfrm>
            <a:off x="6129375" y="6008123"/>
            <a:ext cx="774700" cy="387222"/>
          </a:xfrm>
          <a:prstGeom prst="rect">
            <a:avLst/>
          </a:prstGeom>
        </p:spPr>
        <p:txBody>
          <a:bodyPr vert="horz" wrap="square" lIns="0" tIns="9525" rIns="0" bIns="0" rtlCol="0">
            <a:spAutoFit/>
          </a:bodyPr>
          <a:lstStyle/>
          <a:p>
            <a:pPr marL="267970" marR="5080" indent="-255904">
              <a:lnSpc>
                <a:spcPct val="101800"/>
              </a:lnSpc>
              <a:spcBef>
                <a:spcPts val="75"/>
              </a:spcBef>
            </a:pPr>
            <a:r>
              <a:rPr sz="1200" b="1" spc="-5" dirty="0">
                <a:solidFill>
                  <a:srgbClr val="585858"/>
                </a:solidFill>
                <a:latin typeface="Carlito"/>
                <a:cs typeface="Carlito"/>
              </a:rPr>
              <a:t>Highest</a:t>
            </a:r>
            <a:r>
              <a:rPr sz="1200" b="1" spc="-75" dirty="0">
                <a:solidFill>
                  <a:srgbClr val="585858"/>
                </a:solidFill>
                <a:latin typeface="Carlito"/>
                <a:cs typeface="Carlito"/>
              </a:rPr>
              <a:t> </a:t>
            </a:r>
            <a:endParaRPr lang="en-IN" sz="1200" b="1" spc="-75" dirty="0" smtClean="0">
              <a:solidFill>
                <a:srgbClr val="585858"/>
              </a:solidFill>
              <a:latin typeface="Carlito"/>
              <a:cs typeface="Carlito"/>
            </a:endParaRPr>
          </a:p>
          <a:p>
            <a:pPr marL="267970" marR="5080" indent="-255904">
              <a:lnSpc>
                <a:spcPct val="101800"/>
              </a:lnSpc>
              <a:spcBef>
                <a:spcPts val="75"/>
              </a:spcBef>
            </a:pPr>
            <a:r>
              <a:rPr lang="en-IN" sz="1200" b="1" spc="-75" dirty="0" smtClean="0">
                <a:solidFill>
                  <a:srgbClr val="585858"/>
                </a:solidFill>
                <a:latin typeface="Carlito"/>
                <a:cs typeface="Carlito"/>
              </a:rPr>
              <a:t>C</a:t>
            </a:r>
            <a:r>
              <a:rPr sz="1200" b="1" dirty="0" smtClean="0">
                <a:solidFill>
                  <a:srgbClr val="585858"/>
                </a:solidFill>
                <a:latin typeface="Carlito"/>
                <a:cs typeface="Carlito"/>
              </a:rPr>
              <a:t>TC  </a:t>
            </a:r>
            <a:r>
              <a:rPr sz="1200" b="1" dirty="0">
                <a:solidFill>
                  <a:srgbClr val="585858"/>
                </a:solidFill>
                <a:latin typeface="Carlito"/>
                <a:cs typeface="Carlito"/>
              </a:rPr>
              <a:t>LPA</a:t>
            </a:r>
            <a:endParaRPr sz="1200" dirty="0">
              <a:latin typeface="Carlito"/>
              <a:cs typeface="Carlito"/>
            </a:endParaRPr>
          </a:p>
        </p:txBody>
      </p:sp>
      <p:sp>
        <p:nvSpPr>
          <p:cNvPr id="29" name="object 30"/>
          <p:cNvSpPr txBox="1"/>
          <p:nvPr/>
        </p:nvSpPr>
        <p:spPr>
          <a:xfrm>
            <a:off x="7046912" y="6008123"/>
            <a:ext cx="815975" cy="394970"/>
          </a:xfrm>
          <a:prstGeom prst="rect">
            <a:avLst/>
          </a:prstGeom>
        </p:spPr>
        <p:txBody>
          <a:bodyPr vert="horz" wrap="square" lIns="0" tIns="9525" rIns="0" bIns="0" rtlCol="0">
            <a:spAutoFit/>
          </a:bodyPr>
          <a:lstStyle/>
          <a:p>
            <a:pPr marL="288925" marR="5080" indent="-276860">
              <a:lnSpc>
                <a:spcPct val="101800"/>
              </a:lnSpc>
              <a:spcBef>
                <a:spcPts val="75"/>
              </a:spcBef>
            </a:pPr>
            <a:r>
              <a:rPr sz="1200" b="1" spc="-5" dirty="0">
                <a:solidFill>
                  <a:srgbClr val="585858"/>
                </a:solidFill>
                <a:latin typeface="Carlito"/>
                <a:cs typeface="Carlito"/>
              </a:rPr>
              <a:t>Average</a:t>
            </a:r>
            <a:r>
              <a:rPr sz="1200" b="1" spc="-75" dirty="0">
                <a:solidFill>
                  <a:srgbClr val="585858"/>
                </a:solidFill>
                <a:latin typeface="Carlito"/>
                <a:cs typeface="Carlito"/>
              </a:rPr>
              <a:t> </a:t>
            </a:r>
            <a:endParaRPr lang="en-IN" sz="1200" b="1" spc="-75" dirty="0" smtClean="0">
              <a:solidFill>
                <a:srgbClr val="585858"/>
              </a:solidFill>
              <a:latin typeface="Carlito"/>
              <a:cs typeface="Carlito"/>
            </a:endParaRPr>
          </a:p>
          <a:p>
            <a:pPr marL="288925" marR="5080" indent="-276860">
              <a:lnSpc>
                <a:spcPct val="101800"/>
              </a:lnSpc>
              <a:spcBef>
                <a:spcPts val="75"/>
              </a:spcBef>
            </a:pPr>
            <a:r>
              <a:rPr sz="1200" b="1" spc="-5" dirty="0" smtClean="0">
                <a:solidFill>
                  <a:srgbClr val="585858"/>
                </a:solidFill>
                <a:latin typeface="Carlito"/>
                <a:cs typeface="Carlito"/>
              </a:rPr>
              <a:t>CTC  </a:t>
            </a:r>
            <a:r>
              <a:rPr sz="1200" b="1" dirty="0">
                <a:solidFill>
                  <a:srgbClr val="585858"/>
                </a:solidFill>
                <a:latin typeface="Carlito"/>
                <a:cs typeface="Carlito"/>
              </a:rPr>
              <a:t>LPA</a:t>
            </a:r>
            <a:endParaRPr sz="1200" dirty="0">
              <a:latin typeface="Carlito"/>
              <a:cs typeface="Carlito"/>
            </a:endParaRPr>
          </a:p>
        </p:txBody>
      </p:sp>
      <p:sp>
        <p:nvSpPr>
          <p:cNvPr id="30" name="object 31"/>
          <p:cNvSpPr txBox="1"/>
          <p:nvPr/>
        </p:nvSpPr>
        <p:spPr>
          <a:xfrm>
            <a:off x="5339334" y="5506008"/>
            <a:ext cx="18097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7E7E7E"/>
                </a:solidFill>
                <a:latin typeface="Carlito"/>
                <a:cs typeface="Carlito"/>
              </a:rPr>
              <a:t>10</a:t>
            </a:r>
            <a:endParaRPr sz="1200">
              <a:latin typeface="Carlito"/>
              <a:cs typeface="Carlito"/>
            </a:endParaRPr>
          </a:p>
        </p:txBody>
      </p:sp>
      <p:sp>
        <p:nvSpPr>
          <p:cNvPr id="31" name="object 32"/>
          <p:cNvSpPr txBox="1"/>
          <p:nvPr/>
        </p:nvSpPr>
        <p:spPr>
          <a:xfrm>
            <a:off x="7059930" y="5605678"/>
            <a:ext cx="300355" cy="197490"/>
          </a:xfrm>
          <a:prstGeom prst="rect">
            <a:avLst/>
          </a:prstGeom>
        </p:spPr>
        <p:txBody>
          <a:bodyPr vert="horz" wrap="square" lIns="0" tIns="12700" rIns="0" bIns="0" rtlCol="0">
            <a:spAutoFit/>
          </a:bodyPr>
          <a:lstStyle/>
          <a:p>
            <a:pPr marL="12700">
              <a:lnSpc>
                <a:spcPct val="100000"/>
              </a:lnSpc>
              <a:spcBef>
                <a:spcPts val="100"/>
              </a:spcBef>
            </a:pPr>
            <a:r>
              <a:rPr sz="1200" b="1" dirty="0" smtClean="0">
                <a:solidFill>
                  <a:srgbClr val="7E7E7E"/>
                </a:solidFill>
                <a:latin typeface="Carlito"/>
                <a:cs typeface="Carlito"/>
              </a:rPr>
              <a:t>2.3</a:t>
            </a:r>
            <a:endParaRPr sz="1200" dirty="0">
              <a:latin typeface="Carlito"/>
              <a:cs typeface="Carlito"/>
            </a:endParaRPr>
          </a:p>
        </p:txBody>
      </p:sp>
      <p:sp>
        <p:nvSpPr>
          <p:cNvPr id="32" name="object 33"/>
          <p:cNvSpPr/>
          <p:nvPr/>
        </p:nvSpPr>
        <p:spPr>
          <a:xfrm>
            <a:off x="7463028" y="5788152"/>
            <a:ext cx="140335" cy="76200"/>
          </a:xfrm>
          <a:custGeom>
            <a:avLst/>
            <a:gdLst/>
            <a:ahLst/>
            <a:cxnLst/>
            <a:rect l="l" t="t" r="r" b="b"/>
            <a:pathLst>
              <a:path w="140334" h="76200">
                <a:moveTo>
                  <a:pt x="0" y="76200"/>
                </a:moveTo>
                <a:lnTo>
                  <a:pt x="140207" y="0"/>
                </a:lnTo>
              </a:path>
            </a:pathLst>
          </a:custGeom>
          <a:ln w="9144">
            <a:solidFill>
              <a:srgbClr val="A6A6A6"/>
            </a:solidFill>
          </a:ln>
        </p:spPr>
        <p:txBody>
          <a:bodyPr wrap="square" lIns="0" tIns="0" rIns="0" bIns="0" rtlCol="0"/>
          <a:lstStyle/>
          <a:p>
            <a:endParaRPr/>
          </a:p>
        </p:txBody>
      </p:sp>
      <p:sp>
        <p:nvSpPr>
          <p:cNvPr id="33" name="object 34"/>
          <p:cNvSpPr txBox="1"/>
          <p:nvPr/>
        </p:nvSpPr>
        <p:spPr>
          <a:xfrm>
            <a:off x="4663821" y="4091381"/>
            <a:ext cx="259079" cy="20891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990000"/>
                </a:solidFill>
                <a:latin typeface="Carlito"/>
                <a:cs typeface="Carlito"/>
              </a:rPr>
              <a:t>119</a:t>
            </a:r>
            <a:endParaRPr sz="1200">
              <a:latin typeface="Carlito"/>
              <a:cs typeface="Carlito"/>
            </a:endParaRPr>
          </a:p>
        </p:txBody>
      </p:sp>
      <p:sp>
        <p:nvSpPr>
          <p:cNvPr id="34" name="object 35"/>
          <p:cNvSpPr txBox="1"/>
          <p:nvPr/>
        </p:nvSpPr>
        <p:spPr>
          <a:xfrm>
            <a:off x="5593460" y="5493207"/>
            <a:ext cx="18097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990000"/>
                </a:solidFill>
                <a:latin typeface="Carlito"/>
                <a:cs typeface="Carlito"/>
              </a:rPr>
              <a:t>11</a:t>
            </a:r>
            <a:endParaRPr sz="1200">
              <a:latin typeface="Carlito"/>
              <a:cs typeface="Carlito"/>
            </a:endParaRPr>
          </a:p>
        </p:txBody>
      </p:sp>
      <p:sp>
        <p:nvSpPr>
          <p:cNvPr id="35" name="object 36"/>
          <p:cNvSpPr txBox="1"/>
          <p:nvPr/>
        </p:nvSpPr>
        <p:spPr>
          <a:xfrm>
            <a:off x="6208014" y="5589219"/>
            <a:ext cx="416559"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7E7E7E"/>
                </a:solidFill>
                <a:latin typeface="Carlito"/>
                <a:cs typeface="Carlito"/>
              </a:rPr>
              <a:t>3.6</a:t>
            </a:r>
            <a:r>
              <a:rPr sz="1200" b="1" spc="20" dirty="0">
                <a:solidFill>
                  <a:srgbClr val="7E7E7E"/>
                </a:solidFill>
                <a:latin typeface="Carlito"/>
                <a:cs typeface="Carlito"/>
              </a:rPr>
              <a:t> </a:t>
            </a:r>
            <a:r>
              <a:rPr sz="1800" b="1" baseline="2314" dirty="0">
                <a:solidFill>
                  <a:srgbClr val="990000"/>
                </a:solidFill>
                <a:latin typeface="Carlito"/>
                <a:cs typeface="Carlito"/>
              </a:rPr>
              <a:t>4</a:t>
            </a:r>
            <a:endParaRPr sz="1800" baseline="2314">
              <a:latin typeface="Carlito"/>
              <a:cs typeface="Carlito"/>
            </a:endParaRPr>
          </a:p>
        </p:txBody>
      </p:sp>
      <p:sp>
        <p:nvSpPr>
          <p:cNvPr id="36" name="object 37"/>
          <p:cNvSpPr txBox="1"/>
          <p:nvPr/>
        </p:nvSpPr>
        <p:spPr>
          <a:xfrm>
            <a:off x="7454900" y="5580075"/>
            <a:ext cx="299720" cy="20891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990000"/>
                </a:solidFill>
                <a:latin typeface="Carlito"/>
                <a:cs typeface="Carlito"/>
              </a:rPr>
              <a:t>2.56</a:t>
            </a:r>
            <a:endParaRPr sz="1200" dirty="0">
              <a:latin typeface="Carlito"/>
              <a:cs typeface="Carlito"/>
            </a:endParaRPr>
          </a:p>
        </p:txBody>
      </p:sp>
      <p:sp>
        <p:nvSpPr>
          <p:cNvPr id="37" name="object 38"/>
          <p:cNvSpPr/>
          <p:nvPr/>
        </p:nvSpPr>
        <p:spPr>
          <a:xfrm>
            <a:off x="5037375" y="6609588"/>
            <a:ext cx="83820" cy="83820"/>
          </a:xfrm>
          <a:custGeom>
            <a:avLst/>
            <a:gdLst/>
            <a:ahLst/>
            <a:cxnLst/>
            <a:rect l="l" t="t" r="r" b="b"/>
            <a:pathLst>
              <a:path w="83820" h="83820">
                <a:moveTo>
                  <a:pt x="83820" y="0"/>
                </a:moveTo>
                <a:lnTo>
                  <a:pt x="0" y="0"/>
                </a:lnTo>
                <a:lnTo>
                  <a:pt x="0" y="83819"/>
                </a:lnTo>
                <a:lnTo>
                  <a:pt x="83820" y="83819"/>
                </a:lnTo>
                <a:lnTo>
                  <a:pt x="83820" y="0"/>
                </a:lnTo>
                <a:close/>
              </a:path>
            </a:pathLst>
          </a:custGeom>
          <a:solidFill>
            <a:srgbClr val="7E7E7E"/>
          </a:solidFill>
        </p:spPr>
        <p:txBody>
          <a:bodyPr wrap="square" lIns="0" tIns="0" rIns="0" bIns="0" rtlCol="0"/>
          <a:lstStyle/>
          <a:p>
            <a:endParaRPr/>
          </a:p>
        </p:txBody>
      </p:sp>
      <p:sp>
        <p:nvSpPr>
          <p:cNvPr id="38" name="object 39"/>
          <p:cNvSpPr txBox="1"/>
          <p:nvPr/>
        </p:nvSpPr>
        <p:spPr>
          <a:xfrm>
            <a:off x="5146595" y="6546042"/>
            <a:ext cx="768175" cy="197490"/>
          </a:xfrm>
          <a:prstGeom prst="rect">
            <a:avLst/>
          </a:prstGeom>
        </p:spPr>
        <p:txBody>
          <a:bodyPr vert="horz" wrap="square" lIns="0" tIns="12700" rIns="0" bIns="0" rtlCol="0">
            <a:spAutoFit/>
          </a:bodyPr>
          <a:lstStyle/>
          <a:p>
            <a:pPr marL="12700">
              <a:lnSpc>
                <a:spcPct val="100000"/>
              </a:lnSpc>
              <a:spcBef>
                <a:spcPts val="100"/>
              </a:spcBef>
            </a:pPr>
            <a:r>
              <a:rPr sz="1200" b="1" dirty="0">
                <a:latin typeface="Carlito"/>
                <a:cs typeface="Carlito"/>
              </a:rPr>
              <a:t>2</a:t>
            </a:r>
            <a:r>
              <a:rPr sz="1200" b="1" spc="-10" dirty="0">
                <a:latin typeface="Carlito"/>
                <a:cs typeface="Carlito"/>
              </a:rPr>
              <a:t>0</a:t>
            </a:r>
            <a:r>
              <a:rPr sz="1200" b="1" dirty="0">
                <a:latin typeface="Carlito"/>
                <a:cs typeface="Carlito"/>
              </a:rPr>
              <a:t>20</a:t>
            </a:r>
            <a:r>
              <a:rPr sz="1200" b="1" spc="-10" dirty="0">
                <a:latin typeface="Carlito"/>
                <a:cs typeface="Carlito"/>
              </a:rPr>
              <a:t>-</a:t>
            </a:r>
            <a:r>
              <a:rPr sz="1200" b="1" dirty="0">
                <a:latin typeface="Carlito"/>
                <a:cs typeface="Carlito"/>
              </a:rPr>
              <a:t>21</a:t>
            </a:r>
            <a:endParaRPr sz="1200" dirty="0">
              <a:latin typeface="Carlito"/>
              <a:cs typeface="Carlito"/>
            </a:endParaRPr>
          </a:p>
        </p:txBody>
      </p:sp>
      <p:sp>
        <p:nvSpPr>
          <p:cNvPr id="39" name="object 40"/>
          <p:cNvSpPr/>
          <p:nvPr/>
        </p:nvSpPr>
        <p:spPr>
          <a:xfrm>
            <a:off x="6038088" y="6609588"/>
            <a:ext cx="83820" cy="83820"/>
          </a:xfrm>
          <a:custGeom>
            <a:avLst/>
            <a:gdLst/>
            <a:ahLst/>
            <a:cxnLst/>
            <a:rect l="l" t="t" r="r" b="b"/>
            <a:pathLst>
              <a:path w="83820" h="83820">
                <a:moveTo>
                  <a:pt x="83820" y="0"/>
                </a:moveTo>
                <a:lnTo>
                  <a:pt x="0" y="0"/>
                </a:lnTo>
                <a:lnTo>
                  <a:pt x="0" y="83819"/>
                </a:lnTo>
                <a:lnTo>
                  <a:pt x="83820" y="83819"/>
                </a:lnTo>
                <a:lnTo>
                  <a:pt x="83820" y="0"/>
                </a:lnTo>
                <a:close/>
              </a:path>
            </a:pathLst>
          </a:custGeom>
          <a:solidFill>
            <a:srgbClr val="990000"/>
          </a:solidFill>
        </p:spPr>
        <p:txBody>
          <a:bodyPr wrap="square" lIns="0" tIns="0" rIns="0" bIns="0" rtlCol="0"/>
          <a:lstStyle/>
          <a:p>
            <a:endParaRPr/>
          </a:p>
        </p:txBody>
      </p:sp>
      <p:sp>
        <p:nvSpPr>
          <p:cNvPr id="40" name="object 41"/>
          <p:cNvSpPr txBox="1"/>
          <p:nvPr/>
        </p:nvSpPr>
        <p:spPr>
          <a:xfrm>
            <a:off x="6147308" y="6531050"/>
            <a:ext cx="863092" cy="197490"/>
          </a:xfrm>
          <a:prstGeom prst="rect">
            <a:avLst/>
          </a:prstGeom>
        </p:spPr>
        <p:txBody>
          <a:bodyPr vert="horz" wrap="square" lIns="0" tIns="12700" rIns="0" bIns="0" rtlCol="0">
            <a:spAutoFit/>
          </a:bodyPr>
          <a:lstStyle/>
          <a:p>
            <a:pPr marL="12700">
              <a:lnSpc>
                <a:spcPct val="100000"/>
              </a:lnSpc>
              <a:spcBef>
                <a:spcPts val="100"/>
              </a:spcBef>
            </a:pPr>
            <a:r>
              <a:rPr sz="1200" b="1" dirty="0">
                <a:latin typeface="Carlito"/>
                <a:cs typeface="Carlito"/>
              </a:rPr>
              <a:t>2</a:t>
            </a:r>
            <a:r>
              <a:rPr sz="1200" b="1" spc="-10" dirty="0">
                <a:latin typeface="Carlito"/>
                <a:cs typeface="Carlito"/>
              </a:rPr>
              <a:t>0</a:t>
            </a:r>
            <a:r>
              <a:rPr sz="1200" b="1" dirty="0">
                <a:latin typeface="Carlito"/>
                <a:cs typeface="Carlito"/>
              </a:rPr>
              <a:t>21</a:t>
            </a:r>
            <a:r>
              <a:rPr sz="1200" b="1" spc="-10" dirty="0">
                <a:latin typeface="Carlito"/>
                <a:cs typeface="Carlito"/>
              </a:rPr>
              <a:t>-</a:t>
            </a:r>
            <a:r>
              <a:rPr sz="1200" b="1" dirty="0">
                <a:latin typeface="Carlito"/>
                <a:cs typeface="Carlito"/>
              </a:rPr>
              <a:t>22</a:t>
            </a:r>
            <a:endParaRPr sz="1200" dirty="0">
              <a:latin typeface="Carlito"/>
              <a:cs typeface="Carlito"/>
            </a:endParaRPr>
          </a:p>
        </p:txBody>
      </p:sp>
      <p:sp>
        <p:nvSpPr>
          <p:cNvPr id="41" name="object 42"/>
          <p:cNvSpPr/>
          <p:nvPr/>
        </p:nvSpPr>
        <p:spPr>
          <a:xfrm>
            <a:off x="6482622" y="3089450"/>
            <a:ext cx="4045457" cy="2001774"/>
          </a:xfrm>
          <a:prstGeom prst="rect">
            <a:avLst/>
          </a:prstGeom>
          <a:blipFill>
            <a:blip r:embed="rId5" cstate="print"/>
            <a:stretch>
              <a:fillRect/>
            </a:stretch>
          </a:blipFill>
        </p:spPr>
        <p:txBody>
          <a:bodyPr wrap="square" lIns="0" tIns="0" rIns="0" bIns="0" rtlCol="0"/>
          <a:lstStyle/>
          <a:p>
            <a:endParaRPr/>
          </a:p>
        </p:txBody>
      </p:sp>
      <p:sp>
        <p:nvSpPr>
          <p:cNvPr id="42" name="object 43"/>
          <p:cNvSpPr txBox="1"/>
          <p:nvPr/>
        </p:nvSpPr>
        <p:spPr>
          <a:xfrm>
            <a:off x="8759563" y="3119400"/>
            <a:ext cx="2927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rlito"/>
                <a:cs typeface="Carlito"/>
              </a:rPr>
              <a:t>10%</a:t>
            </a:r>
            <a:endParaRPr sz="1200" dirty="0">
              <a:latin typeface="Carlito"/>
              <a:cs typeface="Carlito"/>
            </a:endParaRPr>
          </a:p>
        </p:txBody>
      </p:sp>
      <p:sp>
        <p:nvSpPr>
          <p:cNvPr id="43" name="object 44"/>
          <p:cNvSpPr txBox="1"/>
          <p:nvPr/>
        </p:nvSpPr>
        <p:spPr>
          <a:xfrm>
            <a:off x="9412833" y="3683871"/>
            <a:ext cx="2927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rlito"/>
                <a:cs typeface="Carlito"/>
              </a:rPr>
              <a:t>35%</a:t>
            </a:r>
            <a:endParaRPr sz="1200" dirty="0">
              <a:latin typeface="Carlito"/>
              <a:cs typeface="Carlito"/>
            </a:endParaRPr>
          </a:p>
        </p:txBody>
      </p:sp>
      <p:sp>
        <p:nvSpPr>
          <p:cNvPr id="44" name="object 45"/>
          <p:cNvSpPr txBox="1"/>
          <p:nvPr/>
        </p:nvSpPr>
        <p:spPr>
          <a:xfrm>
            <a:off x="8230204" y="4207462"/>
            <a:ext cx="2927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rlito"/>
                <a:cs typeface="Carlito"/>
              </a:rPr>
              <a:t>14%</a:t>
            </a:r>
            <a:endParaRPr sz="1200" dirty="0">
              <a:latin typeface="Carlito"/>
              <a:cs typeface="Carlito"/>
            </a:endParaRPr>
          </a:p>
        </p:txBody>
      </p:sp>
      <p:sp>
        <p:nvSpPr>
          <p:cNvPr id="45" name="object 46"/>
          <p:cNvSpPr txBox="1"/>
          <p:nvPr/>
        </p:nvSpPr>
        <p:spPr>
          <a:xfrm>
            <a:off x="7030519" y="3737707"/>
            <a:ext cx="2927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rlito"/>
                <a:cs typeface="Carlito"/>
              </a:rPr>
              <a:t>22%</a:t>
            </a:r>
            <a:endParaRPr sz="1200" dirty="0">
              <a:latin typeface="Carlito"/>
              <a:cs typeface="Carlito"/>
            </a:endParaRPr>
          </a:p>
        </p:txBody>
      </p:sp>
      <p:sp>
        <p:nvSpPr>
          <p:cNvPr id="46" name="object 47"/>
          <p:cNvSpPr txBox="1"/>
          <p:nvPr/>
        </p:nvSpPr>
        <p:spPr>
          <a:xfrm>
            <a:off x="7644147" y="3225350"/>
            <a:ext cx="29273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Carlito"/>
                <a:cs typeface="Carlito"/>
              </a:rPr>
              <a:t>16%</a:t>
            </a:r>
            <a:endParaRPr sz="1200" dirty="0">
              <a:latin typeface="Carlito"/>
              <a:cs typeface="Carlito"/>
            </a:endParaRPr>
          </a:p>
        </p:txBody>
      </p:sp>
      <p:sp>
        <p:nvSpPr>
          <p:cNvPr id="47" name="object 48"/>
          <p:cNvSpPr txBox="1"/>
          <p:nvPr/>
        </p:nvSpPr>
        <p:spPr>
          <a:xfrm flipH="1">
            <a:off x="8305010" y="3124795"/>
            <a:ext cx="232793" cy="197490"/>
          </a:xfrm>
          <a:prstGeom prst="rect">
            <a:avLst/>
          </a:prstGeom>
        </p:spPr>
        <p:txBody>
          <a:bodyPr vert="horz" wrap="square" lIns="0" tIns="12700" rIns="0" bIns="0" rtlCol="0">
            <a:spAutoFit/>
          </a:bodyPr>
          <a:lstStyle/>
          <a:p>
            <a:pPr marL="12700">
              <a:lnSpc>
                <a:spcPct val="100000"/>
              </a:lnSpc>
              <a:spcBef>
                <a:spcPts val="100"/>
              </a:spcBef>
            </a:pPr>
            <a:r>
              <a:rPr sz="1200" b="1" dirty="0">
                <a:latin typeface="Carlito"/>
                <a:cs typeface="Carlito"/>
              </a:rPr>
              <a:t>3%</a:t>
            </a:r>
            <a:endParaRPr sz="1200" dirty="0">
              <a:latin typeface="Carlito"/>
              <a:cs typeface="Carlito"/>
            </a:endParaRPr>
          </a:p>
        </p:txBody>
      </p:sp>
      <p:sp>
        <p:nvSpPr>
          <p:cNvPr id="48" name="object 49"/>
          <p:cNvSpPr txBox="1"/>
          <p:nvPr/>
        </p:nvSpPr>
        <p:spPr>
          <a:xfrm>
            <a:off x="6904075" y="1169197"/>
            <a:ext cx="2508758" cy="517525"/>
          </a:xfrm>
          <a:prstGeom prst="rect">
            <a:avLst/>
          </a:prstGeom>
        </p:spPr>
        <p:txBody>
          <a:bodyPr vert="horz" wrap="square" lIns="0" tIns="12065" rIns="0" bIns="0" rtlCol="0">
            <a:spAutoFit/>
          </a:bodyPr>
          <a:lstStyle/>
          <a:p>
            <a:pPr marL="635" algn="ctr">
              <a:lnSpc>
                <a:spcPct val="100000"/>
              </a:lnSpc>
              <a:spcBef>
                <a:spcPts val="95"/>
              </a:spcBef>
            </a:pPr>
            <a:r>
              <a:rPr sz="1600" b="1" spc="-10" dirty="0">
                <a:latin typeface="Carlito"/>
                <a:cs typeface="Carlito"/>
              </a:rPr>
              <a:t>2021-22</a:t>
            </a:r>
            <a:endParaRPr sz="1600" dirty="0">
              <a:latin typeface="Carlito"/>
              <a:cs typeface="Carlito"/>
            </a:endParaRPr>
          </a:p>
          <a:p>
            <a:pPr algn="ctr">
              <a:lnSpc>
                <a:spcPct val="100000"/>
              </a:lnSpc>
              <a:spcBef>
                <a:spcPts val="35"/>
              </a:spcBef>
            </a:pPr>
            <a:r>
              <a:rPr sz="1600" b="1" spc="-5" dirty="0">
                <a:latin typeface="Carlito"/>
                <a:cs typeface="Carlito"/>
              </a:rPr>
              <a:t>Sector Wise</a:t>
            </a:r>
            <a:r>
              <a:rPr sz="1600" b="1" spc="-40" dirty="0">
                <a:latin typeface="Carlito"/>
                <a:cs typeface="Carlito"/>
              </a:rPr>
              <a:t> </a:t>
            </a:r>
            <a:r>
              <a:rPr sz="1600" b="1" spc="-10" dirty="0">
                <a:latin typeface="Carlito"/>
                <a:cs typeface="Carlito"/>
              </a:rPr>
              <a:t>Placements</a:t>
            </a:r>
            <a:endParaRPr sz="1600" dirty="0">
              <a:latin typeface="Carlito"/>
              <a:cs typeface="Carlito"/>
            </a:endParaRPr>
          </a:p>
        </p:txBody>
      </p:sp>
      <p:grpSp>
        <p:nvGrpSpPr>
          <p:cNvPr id="49" name="object 50"/>
          <p:cNvGrpSpPr/>
          <p:nvPr/>
        </p:nvGrpSpPr>
        <p:grpSpPr>
          <a:xfrm>
            <a:off x="6192916" y="1832800"/>
            <a:ext cx="109855" cy="109855"/>
            <a:chOff x="7482840" y="2005583"/>
            <a:chExt cx="109855" cy="109855"/>
          </a:xfrm>
        </p:grpSpPr>
        <p:sp>
          <p:nvSpPr>
            <p:cNvPr id="50" name="object 51"/>
            <p:cNvSpPr/>
            <p:nvPr/>
          </p:nvSpPr>
          <p:spPr>
            <a:xfrm>
              <a:off x="7495794" y="2018537"/>
              <a:ext cx="83820" cy="83820"/>
            </a:xfrm>
            <a:custGeom>
              <a:avLst/>
              <a:gdLst/>
              <a:ahLst/>
              <a:cxnLst/>
              <a:rect l="l" t="t" r="r" b="b"/>
              <a:pathLst>
                <a:path w="83820" h="83819">
                  <a:moveTo>
                    <a:pt x="83820" y="0"/>
                  </a:moveTo>
                  <a:lnTo>
                    <a:pt x="0" y="0"/>
                  </a:lnTo>
                  <a:lnTo>
                    <a:pt x="0" y="83820"/>
                  </a:lnTo>
                  <a:lnTo>
                    <a:pt x="83820" y="83820"/>
                  </a:lnTo>
                  <a:lnTo>
                    <a:pt x="83820" y="0"/>
                  </a:lnTo>
                  <a:close/>
                </a:path>
              </a:pathLst>
            </a:custGeom>
            <a:solidFill>
              <a:srgbClr val="4471C4"/>
            </a:solidFill>
          </p:spPr>
          <p:txBody>
            <a:bodyPr wrap="square" lIns="0" tIns="0" rIns="0" bIns="0" rtlCol="0"/>
            <a:lstStyle/>
            <a:p>
              <a:endParaRPr/>
            </a:p>
          </p:txBody>
        </p:sp>
        <p:sp>
          <p:nvSpPr>
            <p:cNvPr id="51" name="object 52"/>
            <p:cNvSpPr/>
            <p:nvPr/>
          </p:nvSpPr>
          <p:spPr>
            <a:xfrm>
              <a:off x="7495794" y="2018537"/>
              <a:ext cx="83820" cy="83820"/>
            </a:xfrm>
            <a:custGeom>
              <a:avLst/>
              <a:gdLst/>
              <a:ahLst/>
              <a:cxnLst/>
              <a:rect l="l" t="t" r="r" b="b"/>
              <a:pathLst>
                <a:path w="83820" h="83819">
                  <a:moveTo>
                    <a:pt x="0" y="83820"/>
                  </a:moveTo>
                  <a:lnTo>
                    <a:pt x="83820" y="83820"/>
                  </a:lnTo>
                  <a:lnTo>
                    <a:pt x="83820" y="0"/>
                  </a:lnTo>
                  <a:lnTo>
                    <a:pt x="0" y="0"/>
                  </a:lnTo>
                  <a:lnTo>
                    <a:pt x="0" y="83820"/>
                  </a:lnTo>
                  <a:close/>
                </a:path>
              </a:pathLst>
            </a:custGeom>
            <a:ln w="25908">
              <a:solidFill>
                <a:srgbClr val="FFFFFF"/>
              </a:solidFill>
            </a:ln>
          </p:spPr>
          <p:txBody>
            <a:bodyPr wrap="square" lIns="0" tIns="0" rIns="0" bIns="0" rtlCol="0"/>
            <a:lstStyle/>
            <a:p>
              <a:endParaRPr/>
            </a:p>
          </p:txBody>
        </p:sp>
      </p:grpSp>
      <p:sp>
        <p:nvSpPr>
          <p:cNvPr id="52" name="object 53"/>
          <p:cNvSpPr txBox="1"/>
          <p:nvPr/>
        </p:nvSpPr>
        <p:spPr>
          <a:xfrm>
            <a:off x="6397522" y="1716705"/>
            <a:ext cx="1969135" cy="807720"/>
          </a:xfrm>
          <a:prstGeom prst="rect">
            <a:avLst/>
          </a:prstGeom>
        </p:spPr>
        <p:txBody>
          <a:bodyPr vert="horz" wrap="square" lIns="0" tIns="13335" rIns="0" bIns="0" rtlCol="0">
            <a:spAutoFit/>
          </a:bodyPr>
          <a:lstStyle/>
          <a:p>
            <a:pPr marL="12700" marR="5080">
              <a:lnSpc>
                <a:spcPct val="142400"/>
              </a:lnSpc>
              <a:spcBef>
                <a:spcPts val="105"/>
              </a:spcBef>
            </a:pPr>
            <a:r>
              <a:rPr sz="1200" b="1" spc="-5" dirty="0">
                <a:solidFill>
                  <a:srgbClr val="585858"/>
                </a:solidFill>
                <a:latin typeface="Carlito"/>
                <a:cs typeface="Carlito"/>
              </a:rPr>
              <a:t>US Health Care Recruiter  Production and Manufacturing  </a:t>
            </a:r>
            <a:r>
              <a:rPr sz="1200" b="1" dirty="0">
                <a:solidFill>
                  <a:srgbClr val="585858"/>
                </a:solidFill>
                <a:latin typeface="Carlito"/>
                <a:cs typeface="Carlito"/>
              </a:rPr>
              <a:t>Sales </a:t>
            </a:r>
            <a:r>
              <a:rPr sz="1200" b="1" spc="-5" dirty="0">
                <a:solidFill>
                  <a:srgbClr val="585858"/>
                </a:solidFill>
                <a:latin typeface="Carlito"/>
                <a:cs typeface="Carlito"/>
              </a:rPr>
              <a:t>and</a:t>
            </a:r>
            <a:r>
              <a:rPr sz="1200" b="1" spc="-25" dirty="0">
                <a:solidFill>
                  <a:srgbClr val="585858"/>
                </a:solidFill>
                <a:latin typeface="Carlito"/>
                <a:cs typeface="Carlito"/>
              </a:rPr>
              <a:t> </a:t>
            </a:r>
            <a:r>
              <a:rPr sz="1200" b="1" spc="-5" dirty="0">
                <a:solidFill>
                  <a:srgbClr val="585858"/>
                </a:solidFill>
                <a:latin typeface="Carlito"/>
                <a:cs typeface="Carlito"/>
              </a:rPr>
              <a:t>Marketing</a:t>
            </a:r>
            <a:endParaRPr sz="1200" dirty="0">
              <a:latin typeface="Carlito"/>
              <a:cs typeface="Carlito"/>
            </a:endParaRPr>
          </a:p>
        </p:txBody>
      </p:sp>
      <p:grpSp>
        <p:nvGrpSpPr>
          <p:cNvPr id="53" name="object 54"/>
          <p:cNvGrpSpPr/>
          <p:nvPr/>
        </p:nvGrpSpPr>
        <p:grpSpPr>
          <a:xfrm>
            <a:off x="8649708" y="1832800"/>
            <a:ext cx="109855" cy="109855"/>
            <a:chOff x="9596628" y="2005583"/>
            <a:chExt cx="109855" cy="109855"/>
          </a:xfrm>
        </p:grpSpPr>
        <p:sp>
          <p:nvSpPr>
            <p:cNvPr id="54" name="object 55"/>
            <p:cNvSpPr/>
            <p:nvPr/>
          </p:nvSpPr>
          <p:spPr>
            <a:xfrm>
              <a:off x="9609582" y="2018537"/>
              <a:ext cx="83820" cy="83820"/>
            </a:xfrm>
            <a:custGeom>
              <a:avLst/>
              <a:gdLst/>
              <a:ahLst/>
              <a:cxnLst/>
              <a:rect l="l" t="t" r="r" b="b"/>
              <a:pathLst>
                <a:path w="83820" h="83819">
                  <a:moveTo>
                    <a:pt x="83820" y="0"/>
                  </a:moveTo>
                  <a:lnTo>
                    <a:pt x="0" y="0"/>
                  </a:lnTo>
                  <a:lnTo>
                    <a:pt x="0" y="83820"/>
                  </a:lnTo>
                  <a:lnTo>
                    <a:pt x="83820" y="83820"/>
                  </a:lnTo>
                  <a:lnTo>
                    <a:pt x="83820" y="0"/>
                  </a:lnTo>
                  <a:close/>
                </a:path>
              </a:pathLst>
            </a:custGeom>
            <a:solidFill>
              <a:srgbClr val="C00000"/>
            </a:solidFill>
          </p:spPr>
          <p:txBody>
            <a:bodyPr wrap="square" lIns="0" tIns="0" rIns="0" bIns="0" rtlCol="0"/>
            <a:lstStyle/>
            <a:p>
              <a:endParaRPr/>
            </a:p>
          </p:txBody>
        </p:sp>
        <p:sp>
          <p:nvSpPr>
            <p:cNvPr id="55" name="object 56"/>
            <p:cNvSpPr/>
            <p:nvPr/>
          </p:nvSpPr>
          <p:spPr>
            <a:xfrm>
              <a:off x="9609582" y="2018537"/>
              <a:ext cx="83820" cy="83820"/>
            </a:xfrm>
            <a:custGeom>
              <a:avLst/>
              <a:gdLst/>
              <a:ahLst/>
              <a:cxnLst/>
              <a:rect l="l" t="t" r="r" b="b"/>
              <a:pathLst>
                <a:path w="83820" h="83819">
                  <a:moveTo>
                    <a:pt x="0" y="83820"/>
                  </a:moveTo>
                  <a:lnTo>
                    <a:pt x="83820" y="83820"/>
                  </a:lnTo>
                  <a:lnTo>
                    <a:pt x="83820" y="0"/>
                  </a:lnTo>
                  <a:lnTo>
                    <a:pt x="0" y="0"/>
                  </a:lnTo>
                  <a:lnTo>
                    <a:pt x="0" y="83820"/>
                  </a:lnTo>
                  <a:close/>
                </a:path>
              </a:pathLst>
            </a:custGeom>
            <a:ln w="25908">
              <a:solidFill>
                <a:srgbClr val="FFFFFF"/>
              </a:solidFill>
            </a:ln>
          </p:spPr>
          <p:txBody>
            <a:bodyPr wrap="square" lIns="0" tIns="0" rIns="0" bIns="0" rtlCol="0"/>
            <a:lstStyle/>
            <a:p>
              <a:endParaRPr/>
            </a:p>
          </p:txBody>
        </p:sp>
      </p:grpSp>
      <p:sp>
        <p:nvSpPr>
          <p:cNvPr id="56" name="object 57"/>
          <p:cNvSpPr txBox="1"/>
          <p:nvPr/>
        </p:nvSpPr>
        <p:spPr>
          <a:xfrm>
            <a:off x="8843366" y="1716672"/>
            <a:ext cx="1419860" cy="807720"/>
          </a:xfrm>
          <a:prstGeom prst="rect">
            <a:avLst/>
          </a:prstGeom>
        </p:spPr>
        <p:txBody>
          <a:bodyPr vert="horz" wrap="square" lIns="0" tIns="13335" rIns="0" bIns="0" rtlCol="0">
            <a:spAutoFit/>
          </a:bodyPr>
          <a:lstStyle/>
          <a:p>
            <a:pPr marL="12700" marR="5080" algn="just">
              <a:lnSpc>
                <a:spcPct val="142400"/>
              </a:lnSpc>
              <a:spcBef>
                <a:spcPts val="105"/>
              </a:spcBef>
            </a:pPr>
            <a:r>
              <a:rPr sz="1200" b="1" spc="-5" dirty="0">
                <a:solidFill>
                  <a:srgbClr val="585858"/>
                </a:solidFill>
                <a:latin typeface="Carlito"/>
                <a:cs typeface="Carlito"/>
              </a:rPr>
              <a:t>P</a:t>
            </a:r>
            <a:r>
              <a:rPr sz="1200" b="1" dirty="0">
                <a:solidFill>
                  <a:srgbClr val="585858"/>
                </a:solidFill>
                <a:latin typeface="Carlito"/>
                <a:cs typeface="Carlito"/>
              </a:rPr>
              <a:t>h</a:t>
            </a:r>
            <a:r>
              <a:rPr sz="1200" b="1" spc="-5" dirty="0">
                <a:solidFill>
                  <a:srgbClr val="585858"/>
                </a:solidFill>
                <a:latin typeface="Carlito"/>
                <a:cs typeface="Carlito"/>
              </a:rPr>
              <a:t>a</a:t>
            </a:r>
            <a:r>
              <a:rPr sz="1200" b="1" dirty="0">
                <a:solidFill>
                  <a:srgbClr val="585858"/>
                </a:solidFill>
                <a:latin typeface="Carlito"/>
                <a:cs typeface="Carlito"/>
              </a:rPr>
              <a:t>r</a:t>
            </a:r>
            <a:r>
              <a:rPr sz="1200" b="1" spc="-10" dirty="0">
                <a:solidFill>
                  <a:srgbClr val="585858"/>
                </a:solidFill>
                <a:latin typeface="Carlito"/>
                <a:cs typeface="Carlito"/>
              </a:rPr>
              <a:t>m</a:t>
            </a:r>
            <a:r>
              <a:rPr sz="1200" b="1" spc="5" dirty="0">
                <a:solidFill>
                  <a:srgbClr val="585858"/>
                </a:solidFill>
                <a:latin typeface="Carlito"/>
                <a:cs typeface="Carlito"/>
              </a:rPr>
              <a:t>a</a:t>
            </a:r>
            <a:r>
              <a:rPr sz="1200" b="1" spc="-15" dirty="0">
                <a:solidFill>
                  <a:srgbClr val="585858"/>
                </a:solidFill>
                <a:latin typeface="Carlito"/>
                <a:cs typeface="Carlito"/>
              </a:rPr>
              <a:t>c</a:t>
            </a:r>
            <a:r>
              <a:rPr sz="1200" b="1" dirty="0">
                <a:solidFill>
                  <a:srgbClr val="585858"/>
                </a:solidFill>
                <a:latin typeface="Carlito"/>
                <a:cs typeface="Carlito"/>
              </a:rPr>
              <a:t>o</a:t>
            </a:r>
            <a:r>
              <a:rPr sz="1200" b="1" spc="-5" dirty="0">
                <a:solidFill>
                  <a:srgbClr val="585858"/>
                </a:solidFill>
                <a:latin typeface="Carlito"/>
                <a:cs typeface="Carlito"/>
              </a:rPr>
              <a:t>v</a:t>
            </a:r>
            <a:r>
              <a:rPr sz="1200" b="1" dirty="0">
                <a:solidFill>
                  <a:srgbClr val="585858"/>
                </a:solidFill>
                <a:latin typeface="Carlito"/>
                <a:cs typeface="Carlito"/>
              </a:rPr>
              <a:t>i</a:t>
            </a:r>
            <a:r>
              <a:rPr sz="1200" b="1" spc="-10" dirty="0">
                <a:solidFill>
                  <a:srgbClr val="585858"/>
                </a:solidFill>
                <a:latin typeface="Carlito"/>
                <a:cs typeface="Carlito"/>
              </a:rPr>
              <a:t>g</a:t>
            </a:r>
            <a:r>
              <a:rPr sz="1200" b="1" dirty="0">
                <a:solidFill>
                  <a:srgbClr val="585858"/>
                </a:solidFill>
                <a:latin typeface="Carlito"/>
                <a:cs typeface="Carlito"/>
              </a:rPr>
              <a:t>i</a:t>
            </a:r>
            <a:r>
              <a:rPr sz="1200" b="1" spc="-10" dirty="0">
                <a:solidFill>
                  <a:srgbClr val="585858"/>
                </a:solidFill>
                <a:latin typeface="Carlito"/>
                <a:cs typeface="Carlito"/>
              </a:rPr>
              <a:t>l</a:t>
            </a:r>
            <a:r>
              <a:rPr sz="1200" b="1" spc="5" dirty="0">
                <a:solidFill>
                  <a:srgbClr val="585858"/>
                </a:solidFill>
                <a:latin typeface="Carlito"/>
                <a:cs typeface="Carlito"/>
              </a:rPr>
              <a:t>a</a:t>
            </a:r>
            <a:r>
              <a:rPr sz="1200" b="1" dirty="0">
                <a:solidFill>
                  <a:srgbClr val="585858"/>
                </a:solidFill>
                <a:latin typeface="Carlito"/>
                <a:cs typeface="Carlito"/>
              </a:rPr>
              <a:t>n</a:t>
            </a:r>
            <a:r>
              <a:rPr sz="1200" b="1" spc="-10" dirty="0">
                <a:solidFill>
                  <a:srgbClr val="585858"/>
                </a:solidFill>
                <a:latin typeface="Carlito"/>
                <a:cs typeface="Carlito"/>
              </a:rPr>
              <a:t>c</a:t>
            </a:r>
            <a:r>
              <a:rPr sz="1200" b="1" dirty="0">
                <a:solidFill>
                  <a:srgbClr val="585858"/>
                </a:solidFill>
                <a:latin typeface="Carlito"/>
                <a:cs typeface="Carlito"/>
              </a:rPr>
              <a:t>e  </a:t>
            </a:r>
            <a:r>
              <a:rPr sz="1200" b="1" spc="-5" dirty="0">
                <a:solidFill>
                  <a:srgbClr val="585858"/>
                </a:solidFill>
                <a:latin typeface="Carlito"/>
                <a:cs typeface="Carlito"/>
              </a:rPr>
              <a:t>Hospital Pharmacy  Medical</a:t>
            </a:r>
            <a:r>
              <a:rPr sz="1200" b="1" spc="-15" dirty="0">
                <a:solidFill>
                  <a:srgbClr val="585858"/>
                </a:solidFill>
                <a:latin typeface="Carlito"/>
                <a:cs typeface="Carlito"/>
              </a:rPr>
              <a:t> </a:t>
            </a:r>
            <a:r>
              <a:rPr sz="1200" b="1" spc="-5" dirty="0">
                <a:solidFill>
                  <a:srgbClr val="585858"/>
                </a:solidFill>
                <a:latin typeface="Carlito"/>
                <a:cs typeface="Carlito"/>
              </a:rPr>
              <a:t>Writing</a:t>
            </a:r>
            <a:endParaRPr sz="1200" dirty="0">
              <a:latin typeface="Carlito"/>
              <a:cs typeface="Carlito"/>
            </a:endParaRPr>
          </a:p>
        </p:txBody>
      </p:sp>
      <p:grpSp>
        <p:nvGrpSpPr>
          <p:cNvPr id="57" name="object 58"/>
          <p:cNvGrpSpPr/>
          <p:nvPr/>
        </p:nvGrpSpPr>
        <p:grpSpPr>
          <a:xfrm>
            <a:off x="6205870" y="2090851"/>
            <a:ext cx="109855" cy="109855"/>
            <a:chOff x="7482840" y="2266188"/>
            <a:chExt cx="109855" cy="109855"/>
          </a:xfrm>
        </p:grpSpPr>
        <p:sp>
          <p:nvSpPr>
            <p:cNvPr id="58" name="object 59"/>
            <p:cNvSpPr/>
            <p:nvPr/>
          </p:nvSpPr>
          <p:spPr>
            <a:xfrm>
              <a:off x="7495794" y="2279142"/>
              <a:ext cx="83820" cy="83820"/>
            </a:xfrm>
            <a:custGeom>
              <a:avLst/>
              <a:gdLst/>
              <a:ahLst/>
              <a:cxnLst/>
              <a:rect l="l" t="t" r="r" b="b"/>
              <a:pathLst>
                <a:path w="83820" h="83819">
                  <a:moveTo>
                    <a:pt x="83820" y="0"/>
                  </a:moveTo>
                  <a:lnTo>
                    <a:pt x="0" y="0"/>
                  </a:lnTo>
                  <a:lnTo>
                    <a:pt x="0" y="83820"/>
                  </a:lnTo>
                  <a:lnTo>
                    <a:pt x="83820" y="83820"/>
                  </a:lnTo>
                  <a:lnTo>
                    <a:pt x="83820" y="0"/>
                  </a:lnTo>
                  <a:close/>
                </a:path>
              </a:pathLst>
            </a:custGeom>
            <a:solidFill>
              <a:srgbClr val="A4A4A4"/>
            </a:solidFill>
          </p:spPr>
          <p:txBody>
            <a:bodyPr wrap="square" lIns="0" tIns="0" rIns="0" bIns="0" rtlCol="0"/>
            <a:lstStyle/>
            <a:p>
              <a:endParaRPr/>
            </a:p>
          </p:txBody>
        </p:sp>
        <p:sp>
          <p:nvSpPr>
            <p:cNvPr id="59" name="object 60"/>
            <p:cNvSpPr/>
            <p:nvPr/>
          </p:nvSpPr>
          <p:spPr>
            <a:xfrm>
              <a:off x="7495794" y="2279142"/>
              <a:ext cx="83820" cy="83820"/>
            </a:xfrm>
            <a:custGeom>
              <a:avLst/>
              <a:gdLst/>
              <a:ahLst/>
              <a:cxnLst/>
              <a:rect l="l" t="t" r="r" b="b"/>
              <a:pathLst>
                <a:path w="83820" h="83819">
                  <a:moveTo>
                    <a:pt x="0" y="83820"/>
                  </a:moveTo>
                  <a:lnTo>
                    <a:pt x="83820" y="83820"/>
                  </a:lnTo>
                  <a:lnTo>
                    <a:pt x="83820" y="0"/>
                  </a:lnTo>
                  <a:lnTo>
                    <a:pt x="0" y="0"/>
                  </a:lnTo>
                  <a:lnTo>
                    <a:pt x="0" y="83820"/>
                  </a:lnTo>
                  <a:close/>
                </a:path>
              </a:pathLst>
            </a:custGeom>
            <a:ln w="25908">
              <a:solidFill>
                <a:srgbClr val="FFFFFF"/>
              </a:solidFill>
            </a:ln>
          </p:spPr>
          <p:txBody>
            <a:bodyPr wrap="square" lIns="0" tIns="0" rIns="0" bIns="0" rtlCol="0"/>
            <a:lstStyle/>
            <a:p>
              <a:endParaRPr/>
            </a:p>
          </p:txBody>
        </p:sp>
      </p:grpSp>
      <p:grpSp>
        <p:nvGrpSpPr>
          <p:cNvPr id="60" name="object 61"/>
          <p:cNvGrpSpPr/>
          <p:nvPr/>
        </p:nvGrpSpPr>
        <p:grpSpPr>
          <a:xfrm>
            <a:off x="8649469" y="2051892"/>
            <a:ext cx="109855" cy="109855"/>
            <a:chOff x="9596628" y="2266188"/>
            <a:chExt cx="109855" cy="109855"/>
          </a:xfrm>
        </p:grpSpPr>
        <p:sp>
          <p:nvSpPr>
            <p:cNvPr id="61" name="object 62"/>
            <p:cNvSpPr/>
            <p:nvPr/>
          </p:nvSpPr>
          <p:spPr>
            <a:xfrm>
              <a:off x="9609582" y="2279142"/>
              <a:ext cx="83820" cy="83820"/>
            </a:xfrm>
            <a:custGeom>
              <a:avLst/>
              <a:gdLst/>
              <a:ahLst/>
              <a:cxnLst/>
              <a:rect l="l" t="t" r="r" b="b"/>
              <a:pathLst>
                <a:path w="83820" h="83819">
                  <a:moveTo>
                    <a:pt x="83820" y="0"/>
                  </a:moveTo>
                  <a:lnTo>
                    <a:pt x="0" y="0"/>
                  </a:lnTo>
                  <a:lnTo>
                    <a:pt x="0" y="83820"/>
                  </a:lnTo>
                  <a:lnTo>
                    <a:pt x="83820" y="83820"/>
                  </a:lnTo>
                  <a:lnTo>
                    <a:pt x="83820" y="0"/>
                  </a:lnTo>
                  <a:close/>
                </a:path>
              </a:pathLst>
            </a:custGeom>
            <a:solidFill>
              <a:srgbClr val="FFC000"/>
            </a:solidFill>
          </p:spPr>
          <p:txBody>
            <a:bodyPr wrap="square" lIns="0" tIns="0" rIns="0" bIns="0" rtlCol="0"/>
            <a:lstStyle/>
            <a:p>
              <a:endParaRPr/>
            </a:p>
          </p:txBody>
        </p:sp>
        <p:sp>
          <p:nvSpPr>
            <p:cNvPr id="62" name="object 63"/>
            <p:cNvSpPr/>
            <p:nvPr/>
          </p:nvSpPr>
          <p:spPr>
            <a:xfrm>
              <a:off x="9609582" y="2279142"/>
              <a:ext cx="83820" cy="83820"/>
            </a:xfrm>
            <a:custGeom>
              <a:avLst/>
              <a:gdLst/>
              <a:ahLst/>
              <a:cxnLst/>
              <a:rect l="l" t="t" r="r" b="b"/>
              <a:pathLst>
                <a:path w="83820" h="83819">
                  <a:moveTo>
                    <a:pt x="0" y="83820"/>
                  </a:moveTo>
                  <a:lnTo>
                    <a:pt x="83820" y="83820"/>
                  </a:lnTo>
                  <a:lnTo>
                    <a:pt x="83820" y="0"/>
                  </a:lnTo>
                  <a:lnTo>
                    <a:pt x="0" y="0"/>
                  </a:lnTo>
                  <a:lnTo>
                    <a:pt x="0" y="83820"/>
                  </a:lnTo>
                  <a:close/>
                </a:path>
              </a:pathLst>
            </a:custGeom>
            <a:ln w="25908">
              <a:solidFill>
                <a:srgbClr val="FFFFFF"/>
              </a:solidFill>
            </a:ln>
          </p:spPr>
          <p:txBody>
            <a:bodyPr wrap="square" lIns="0" tIns="0" rIns="0" bIns="0" rtlCol="0"/>
            <a:lstStyle/>
            <a:p>
              <a:endParaRPr/>
            </a:p>
          </p:txBody>
        </p:sp>
      </p:grpSp>
      <p:grpSp>
        <p:nvGrpSpPr>
          <p:cNvPr id="63" name="object 64"/>
          <p:cNvGrpSpPr/>
          <p:nvPr/>
        </p:nvGrpSpPr>
        <p:grpSpPr>
          <a:xfrm>
            <a:off x="6202690" y="2349029"/>
            <a:ext cx="109855" cy="109855"/>
            <a:chOff x="7482840" y="2525267"/>
            <a:chExt cx="109855" cy="109855"/>
          </a:xfrm>
        </p:grpSpPr>
        <p:sp>
          <p:nvSpPr>
            <p:cNvPr id="64" name="object 65"/>
            <p:cNvSpPr/>
            <p:nvPr/>
          </p:nvSpPr>
          <p:spPr>
            <a:xfrm>
              <a:off x="7495794" y="2538221"/>
              <a:ext cx="83820" cy="83820"/>
            </a:xfrm>
            <a:custGeom>
              <a:avLst/>
              <a:gdLst/>
              <a:ahLst/>
              <a:cxnLst/>
              <a:rect l="l" t="t" r="r" b="b"/>
              <a:pathLst>
                <a:path w="83820" h="83819">
                  <a:moveTo>
                    <a:pt x="83820" y="0"/>
                  </a:moveTo>
                  <a:lnTo>
                    <a:pt x="0" y="0"/>
                  </a:lnTo>
                  <a:lnTo>
                    <a:pt x="0" y="83820"/>
                  </a:lnTo>
                  <a:lnTo>
                    <a:pt x="83820" y="83820"/>
                  </a:lnTo>
                  <a:lnTo>
                    <a:pt x="83820" y="0"/>
                  </a:lnTo>
                  <a:close/>
                </a:path>
              </a:pathLst>
            </a:custGeom>
            <a:solidFill>
              <a:srgbClr val="5B9BD4"/>
            </a:solidFill>
          </p:spPr>
          <p:txBody>
            <a:bodyPr wrap="square" lIns="0" tIns="0" rIns="0" bIns="0" rtlCol="0"/>
            <a:lstStyle/>
            <a:p>
              <a:endParaRPr/>
            </a:p>
          </p:txBody>
        </p:sp>
        <p:sp>
          <p:nvSpPr>
            <p:cNvPr id="65" name="object 66"/>
            <p:cNvSpPr/>
            <p:nvPr/>
          </p:nvSpPr>
          <p:spPr>
            <a:xfrm>
              <a:off x="7495794" y="2538221"/>
              <a:ext cx="83820" cy="83820"/>
            </a:xfrm>
            <a:custGeom>
              <a:avLst/>
              <a:gdLst/>
              <a:ahLst/>
              <a:cxnLst/>
              <a:rect l="l" t="t" r="r" b="b"/>
              <a:pathLst>
                <a:path w="83820" h="83819">
                  <a:moveTo>
                    <a:pt x="0" y="83820"/>
                  </a:moveTo>
                  <a:lnTo>
                    <a:pt x="83820" y="83820"/>
                  </a:lnTo>
                  <a:lnTo>
                    <a:pt x="83820" y="0"/>
                  </a:lnTo>
                  <a:lnTo>
                    <a:pt x="0" y="0"/>
                  </a:lnTo>
                  <a:lnTo>
                    <a:pt x="0" y="83820"/>
                  </a:lnTo>
                  <a:close/>
                </a:path>
              </a:pathLst>
            </a:custGeom>
            <a:ln w="25908">
              <a:solidFill>
                <a:srgbClr val="FFFFFF"/>
              </a:solidFill>
            </a:ln>
          </p:spPr>
          <p:txBody>
            <a:bodyPr wrap="square" lIns="0" tIns="0" rIns="0" bIns="0" rtlCol="0"/>
            <a:lstStyle/>
            <a:p>
              <a:endParaRPr/>
            </a:p>
          </p:txBody>
        </p:sp>
      </p:grpSp>
      <p:grpSp>
        <p:nvGrpSpPr>
          <p:cNvPr id="66" name="object 67"/>
          <p:cNvGrpSpPr/>
          <p:nvPr/>
        </p:nvGrpSpPr>
        <p:grpSpPr>
          <a:xfrm>
            <a:off x="8662423" y="2327264"/>
            <a:ext cx="109855" cy="109855"/>
            <a:chOff x="9596628" y="2525267"/>
            <a:chExt cx="109855" cy="109855"/>
          </a:xfrm>
        </p:grpSpPr>
        <p:sp>
          <p:nvSpPr>
            <p:cNvPr id="67" name="object 68"/>
            <p:cNvSpPr/>
            <p:nvPr/>
          </p:nvSpPr>
          <p:spPr>
            <a:xfrm>
              <a:off x="9609582" y="2538221"/>
              <a:ext cx="83820" cy="83820"/>
            </a:xfrm>
            <a:custGeom>
              <a:avLst/>
              <a:gdLst/>
              <a:ahLst/>
              <a:cxnLst/>
              <a:rect l="l" t="t" r="r" b="b"/>
              <a:pathLst>
                <a:path w="83820" h="83819">
                  <a:moveTo>
                    <a:pt x="83820" y="0"/>
                  </a:moveTo>
                  <a:lnTo>
                    <a:pt x="0" y="0"/>
                  </a:lnTo>
                  <a:lnTo>
                    <a:pt x="0" y="83820"/>
                  </a:lnTo>
                  <a:lnTo>
                    <a:pt x="83820" y="83820"/>
                  </a:lnTo>
                  <a:lnTo>
                    <a:pt x="83820" y="0"/>
                  </a:lnTo>
                  <a:close/>
                </a:path>
              </a:pathLst>
            </a:custGeom>
            <a:solidFill>
              <a:srgbClr val="6FAC46"/>
            </a:solidFill>
          </p:spPr>
          <p:txBody>
            <a:bodyPr wrap="square" lIns="0" tIns="0" rIns="0" bIns="0" rtlCol="0"/>
            <a:lstStyle/>
            <a:p>
              <a:endParaRPr/>
            </a:p>
          </p:txBody>
        </p:sp>
        <p:sp>
          <p:nvSpPr>
            <p:cNvPr id="68" name="object 69"/>
            <p:cNvSpPr/>
            <p:nvPr/>
          </p:nvSpPr>
          <p:spPr>
            <a:xfrm>
              <a:off x="9609582" y="2538221"/>
              <a:ext cx="83820" cy="83820"/>
            </a:xfrm>
            <a:custGeom>
              <a:avLst/>
              <a:gdLst/>
              <a:ahLst/>
              <a:cxnLst/>
              <a:rect l="l" t="t" r="r" b="b"/>
              <a:pathLst>
                <a:path w="83820" h="83819">
                  <a:moveTo>
                    <a:pt x="0" y="83820"/>
                  </a:moveTo>
                  <a:lnTo>
                    <a:pt x="83820" y="83820"/>
                  </a:lnTo>
                  <a:lnTo>
                    <a:pt x="83820" y="0"/>
                  </a:lnTo>
                  <a:lnTo>
                    <a:pt x="0" y="0"/>
                  </a:lnTo>
                  <a:lnTo>
                    <a:pt x="0" y="83820"/>
                  </a:lnTo>
                  <a:close/>
                </a:path>
              </a:pathLst>
            </a:custGeom>
            <a:ln w="25908">
              <a:solidFill>
                <a:srgbClr val="FFFFFF"/>
              </a:solidFill>
            </a:ln>
          </p:spPr>
          <p:txBody>
            <a:bodyPr wrap="square" lIns="0" tIns="0" rIns="0" bIns="0" rtlCol="0"/>
            <a:lstStyle/>
            <a:p>
              <a:endParaRPr/>
            </a:p>
          </p:txBody>
        </p:sp>
      </p:grpSp>
      <p:sp>
        <p:nvSpPr>
          <p:cNvPr id="76" name="Title 1"/>
          <p:cNvSpPr>
            <a:spLocks noGrp="1"/>
          </p:cNvSpPr>
          <p:nvPr>
            <p:ph type="title"/>
          </p:nvPr>
        </p:nvSpPr>
        <p:spPr>
          <a:xfrm>
            <a:off x="748283" y="238128"/>
            <a:ext cx="9297179" cy="553998"/>
          </a:xfrm>
        </p:spPr>
        <p:txBody>
          <a:bodyPr/>
          <a:lstStyle/>
          <a:p>
            <a:pPr algn="ctr"/>
            <a:r>
              <a:rPr lang="en-IN" sz="3600" b="1" dirty="0" smtClean="0">
                <a:effectLst>
                  <a:outerShdw blurRad="38100" dist="38100" dir="2700000" algn="tl">
                    <a:srgbClr val="000000">
                      <a:alpha val="43137"/>
                    </a:srgbClr>
                  </a:outerShdw>
                </a:effectLst>
                <a:latin typeface="Perpetua" panose="02020502060401020303" pitchFamily="18" charset="0"/>
              </a:rPr>
              <a:t>Placement Statistics</a:t>
            </a:r>
            <a:endParaRPr lang="en-IN" sz="3600" b="1" dirty="0">
              <a:effectLst>
                <a:outerShdw blurRad="38100" dist="38100" dir="2700000" algn="tl">
                  <a:srgbClr val="000000">
                    <a:alpha val="43137"/>
                  </a:srgbClr>
                </a:outerShdw>
              </a:effectLst>
              <a:latin typeface="Perpetua" panose="02020502060401020303" pitchFamily="18" charset="0"/>
            </a:endParaRPr>
          </a:p>
        </p:txBody>
      </p:sp>
    </p:spTree>
    <p:extLst>
      <p:ext uri="{BB962C8B-B14F-4D97-AF65-F5344CB8AC3E}">
        <p14:creationId xmlns:p14="http://schemas.microsoft.com/office/powerpoint/2010/main" val="2099712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698110" y="728258"/>
            <a:ext cx="9297179" cy="1846659"/>
          </a:xfrm>
        </p:spPr>
        <p:txBody>
          <a:bodyPr/>
          <a:lstStyle/>
          <a:p>
            <a:pPr algn="ctr"/>
            <a:r>
              <a:rPr lang="en-IN" sz="4000" b="1" dirty="0">
                <a:latin typeface="Perpetua" panose="02020502060401020303" pitchFamily="18" charset="0"/>
              </a:rPr>
              <a:t>Employability Enhancement Training Programs | 2023 Batch</a:t>
            </a:r>
            <a:r>
              <a:rPr lang="en-US" sz="4000" b="1" dirty="0">
                <a:latin typeface="Perpetua" panose="02020502060401020303" pitchFamily="18" charset="0"/>
              </a:rPr>
              <a:t/>
            </a:r>
            <a:br>
              <a:rPr lang="en-US" sz="4000" b="1" dirty="0">
                <a:latin typeface="Perpetua" panose="02020502060401020303" pitchFamily="18" charset="0"/>
              </a:rPr>
            </a:br>
            <a:endParaRPr lang="en-US" sz="4000" b="1" dirty="0">
              <a:latin typeface="Perpetua" panose="02020502060401020303"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45654069"/>
              </p:ext>
            </p:extLst>
          </p:nvPr>
        </p:nvGraphicFramePr>
        <p:xfrm>
          <a:off x="698110" y="2406650"/>
          <a:ext cx="9449190" cy="4267200"/>
        </p:xfrm>
        <a:graphic>
          <a:graphicData uri="http://schemas.openxmlformats.org/drawingml/2006/table">
            <a:tbl>
              <a:tblPr firstRow="1" bandRow="1">
                <a:tableStyleId>{37CE84F3-28C3-443E-9E96-99CF82512B78}</a:tableStyleId>
              </a:tblPr>
              <a:tblGrid>
                <a:gridCol w="3148470">
                  <a:extLst>
                    <a:ext uri="{9D8B030D-6E8A-4147-A177-3AD203B41FA5}">
                      <a16:colId xmlns:a16="http://schemas.microsoft.com/office/drawing/2014/main" val="20000"/>
                    </a:ext>
                  </a:extLst>
                </a:gridCol>
                <a:gridCol w="3150360">
                  <a:extLst>
                    <a:ext uri="{9D8B030D-6E8A-4147-A177-3AD203B41FA5}">
                      <a16:colId xmlns:a16="http://schemas.microsoft.com/office/drawing/2014/main" val="20001"/>
                    </a:ext>
                  </a:extLst>
                </a:gridCol>
                <a:gridCol w="3150360">
                  <a:extLst>
                    <a:ext uri="{9D8B030D-6E8A-4147-A177-3AD203B41FA5}">
                      <a16:colId xmlns:a16="http://schemas.microsoft.com/office/drawing/2014/main" val="20002"/>
                    </a:ext>
                  </a:extLst>
                </a:gridCol>
              </a:tblGrid>
              <a:tr h="1194816">
                <a:tc>
                  <a:txBody>
                    <a:bodyPr/>
                    <a:lstStyle/>
                    <a:p>
                      <a:pPr marL="0" marR="0" algn="ctr">
                        <a:spcBef>
                          <a:spcPts val="0"/>
                        </a:spcBef>
                        <a:spcAft>
                          <a:spcPts val="0"/>
                        </a:spcAft>
                      </a:pPr>
                      <a:r>
                        <a:rPr lang="en-IN" sz="2800" dirty="0">
                          <a:effectLst/>
                        </a:rPr>
                        <a:t>Training Partner</a:t>
                      </a:r>
                      <a:endParaRPr lang="en-US" sz="1800" dirty="0">
                        <a:effectLst/>
                        <a:latin typeface="Perpetua" panose="02020502060401020303" pitchFamily="18" charset="0"/>
                        <a:ea typeface="Trebuchet MS" panose="020B0603020202020204" pitchFamily="34" charset="0"/>
                        <a:cs typeface="Trebuchet MS" panose="020B0603020202020204" pitchFamily="34" charset="0"/>
                      </a:endParaRPr>
                    </a:p>
                  </a:txBody>
                  <a:tcPr marL="68580" marR="68580" marT="0" marB="0" anchor="ctr"/>
                </a:tc>
                <a:tc>
                  <a:txBody>
                    <a:bodyPr/>
                    <a:lstStyle/>
                    <a:p>
                      <a:pPr marL="0" marR="0" algn="ctr">
                        <a:spcBef>
                          <a:spcPts val="0"/>
                        </a:spcBef>
                        <a:spcAft>
                          <a:spcPts val="0"/>
                        </a:spcAft>
                      </a:pPr>
                      <a:r>
                        <a:rPr lang="en-IN" sz="2800" dirty="0">
                          <a:effectLst/>
                        </a:rPr>
                        <a:t>Objective of Program</a:t>
                      </a:r>
                      <a:endParaRPr lang="en-US" sz="1800" dirty="0">
                        <a:effectLst/>
                        <a:latin typeface="Perpetua" panose="02020502060401020303" pitchFamily="18" charset="0"/>
                        <a:ea typeface="Trebuchet MS" panose="020B0603020202020204" pitchFamily="34" charset="0"/>
                        <a:cs typeface="Trebuchet MS" panose="020B0603020202020204" pitchFamily="34" charset="0"/>
                      </a:endParaRPr>
                    </a:p>
                  </a:txBody>
                  <a:tcPr marL="68580" marR="68580" marT="0" marB="0" anchor="ctr"/>
                </a:tc>
                <a:tc>
                  <a:txBody>
                    <a:bodyPr/>
                    <a:lstStyle/>
                    <a:p>
                      <a:pPr marL="0" marR="0" algn="ctr">
                        <a:spcBef>
                          <a:spcPts val="0"/>
                        </a:spcBef>
                        <a:spcAft>
                          <a:spcPts val="0"/>
                        </a:spcAft>
                      </a:pPr>
                      <a:r>
                        <a:rPr lang="en-IN" sz="2800" dirty="0">
                          <a:effectLst/>
                        </a:rPr>
                        <a:t>No. of Hours</a:t>
                      </a:r>
                      <a:endParaRPr lang="en-US" sz="1800" dirty="0">
                        <a:effectLst/>
                        <a:latin typeface="Perpetua" panose="02020502060401020303" pitchFamily="18"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10000"/>
                  </a:ext>
                </a:extLst>
              </a:tr>
              <a:tr h="1024128">
                <a:tc>
                  <a:txBody>
                    <a:bodyPr/>
                    <a:lstStyle/>
                    <a:p>
                      <a:pPr marL="0" marR="0" algn="ctr">
                        <a:spcBef>
                          <a:spcPts val="0"/>
                        </a:spcBef>
                        <a:spcAft>
                          <a:spcPts val="0"/>
                        </a:spcAft>
                      </a:pPr>
                      <a:r>
                        <a:rPr lang="en-US" sz="2400" dirty="0">
                          <a:effectLst/>
                        </a:rPr>
                        <a:t>Campus Credentials</a:t>
                      </a:r>
                      <a:endParaRPr lang="en-US" sz="1800" dirty="0">
                        <a:effectLst/>
                        <a:latin typeface="Perpetua" panose="02020502060401020303" pitchFamily="18" charset="0"/>
                        <a:ea typeface="Trebuchet MS" panose="020B0603020202020204" pitchFamily="34" charset="0"/>
                        <a:cs typeface="Trebuchet MS" panose="020B0603020202020204" pitchFamily="34" charset="0"/>
                      </a:endParaRPr>
                    </a:p>
                  </a:txBody>
                  <a:tcPr marL="68580" marR="68580" marT="0" marB="0" anchor="ctr"/>
                </a:tc>
                <a:tc>
                  <a:txBody>
                    <a:bodyPr/>
                    <a:lstStyle/>
                    <a:p>
                      <a:pPr marL="0" marR="0" algn="ctr">
                        <a:spcBef>
                          <a:spcPts val="0"/>
                        </a:spcBef>
                        <a:spcAft>
                          <a:spcPts val="0"/>
                        </a:spcAft>
                      </a:pPr>
                      <a:r>
                        <a:rPr lang="en-IN" sz="2400" dirty="0">
                          <a:effectLst/>
                        </a:rPr>
                        <a:t>Aptitude Skill Enhancement</a:t>
                      </a:r>
                      <a:endParaRPr lang="en-US" sz="1800" dirty="0">
                        <a:effectLst/>
                        <a:latin typeface="Perpetua" panose="02020502060401020303" pitchFamily="18" charset="0"/>
                        <a:ea typeface="Trebuchet MS" panose="020B0603020202020204" pitchFamily="34" charset="0"/>
                        <a:cs typeface="Trebuchet MS" panose="020B0603020202020204" pitchFamily="34" charset="0"/>
                      </a:endParaRPr>
                    </a:p>
                  </a:txBody>
                  <a:tcPr marL="68580" marR="68580" marT="0" marB="0" anchor="ctr"/>
                </a:tc>
                <a:tc>
                  <a:txBody>
                    <a:bodyPr/>
                    <a:lstStyle/>
                    <a:p>
                      <a:pPr marL="0" marR="0" algn="ctr">
                        <a:spcBef>
                          <a:spcPts val="0"/>
                        </a:spcBef>
                        <a:spcAft>
                          <a:spcPts val="0"/>
                        </a:spcAft>
                      </a:pPr>
                      <a:r>
                        <a:rPr lang="en-IN" sz="2400" dirty="0">
                          <a:effectLst/>
                        </a:rPr>
                        <a:t>90 </a:t>
                      </a:r>
                      <a:r>
                        <a:rPr lang="en-IN" sz="2400" dirty="0" err="1">
                          <a:effectLst/>
                        </a:rPr>
                        <a:t>Hrs</a:t>
                      </a:r>
                      <a:endParaRPr lang="en-US" sz="1800" dirty="0">
                        <a:effectLst/>
                        <a:latin typeface="Perpetua" panose="02020502060401020303" pitchFamily="18"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10001"/>
                  </a:ext>
                </a:extLst>
              </a:tr>
              <a:tr h="1024128">
                <a:tc>
                  <a:txBody>
                    <a:bodyPr/>
                    <a:lstStyle/>
                    <a:p>
                      <a:pPr marL="0" marR="0" algn="ctr">
                        <a:spcBef>
                          <a:spcPts val="0"/>
                        </a:spcBef>
                        <a:spcAft>
                          <a:spcPts val="0"/>
                        </a:spcAft>
                      </a:pPr>
                      <a:r>
                        <a:rPr lang="en-IN" sz="2400">
                          <a:effectLst/>
                        </a:rPr>
                        <a:t>Rubicon Skill Development Pvt. Ltd.</a:t>
                      </a:r>
                      <a:endParaRPr lang="en-US" sz="1800">
                        <a:effectLst/>
                        <a:latin typeface="Perpetua" panose="02020502060401020303" pitchFamily="18" charset="0"/>
                        <a:ea typeface="Trebuchet MS" panose="020B0603020202020204" pitchFamily="34" charset="0"/>
                        <a:cs typeface="Trebuchet MS" panose="020B0603020202020204" pitchFamily="34" charset="0"/>
                      </a:endParaRPr>
                    </a:p>
                  </a:txBody>
                  <a:tcPr marL="68580" marR="68580" marT="0" marB="0" anchor="ctr"/>
                </a:tc>
                <a:tc>
                  <a:txBody>
                    <a:bodyPr/>
                    <a:lstStyle/>
                    <a:p>
                      <a:pPr marL="0" marR="0" algn="ctr">
                        <a:spcBef>
                          <a:spcPts val="0"/>
                        </a:spcBef>
                        <a:spcAft>
                          <a:spcPts val="0"/>
                        </a:spcAft>
                      </a:pPr>
                      <a:r>
                        <a:rPr lang="en-IN" sz="2400" dirty="0">
                          <a:effectLst/>
                        </a:rPr>
                        <a:t>Soft Skill Enhancement</a:t>
                      </a:r>
                      <a:endParaRPr lang="en-US" sz="1800" dirty="0">
                        <a:effectLst/>
                        <a:latin typeface="Perpetua" panose="02020502060401020303" pitchFamily="18" charset="0"/>
                        <a:ea typeface="Trebuchet MS" panose="020B0603020202020204" pitchFamily="34" charset="0"/>
                        <a:cs typeface="Trebuchet MS" panose="020B0603020202020204" pitchFamily="34" charset="0"/>
                      </a:endParaRPr>
                    </a:p>
                  </a:txBody>
                  <a:tcPr marL="68580" marR="68580" marT="0" marB="0" anchor="ctr"/>
                </a:tc>
                <a:tc>
                  <a:txBody>
                    <a:bodyPr/>
                    <a:lstStyle/>
                    <a:p>
                      <a:pPr marL="0" marR="0" algn="ctr">
                        <a:spcBef>
                          <a:spcPts val="0"/>
                        </a:spcBef>
                        <a:spcAft>
                          <a:spcPts val="0"/>
                        </a:spcAft>
                      </a:pPr>
                      <a:r>
                        <a:rPr lang="en-IN" sz="2400" dirty="0">
                          <a:effectLst/>
                        </a:rPr>
                        <a:t>20 </a:t>
                      </a:r>
                      <a:r>
                        <a:rPr lang="en-IN" sz="2400" dirty="0" err="1">
                          <a:effectLst/>
                        </a:rPr>
                        <a:t>Hrs</a:t>
                      </a:r>
                      <a:endParaRPr lang="en-US" sz="1800" dirty="0">
                        <a:effectLst/>
                        <a:latin typeface="Perpetua" panose="02020502060401020303" pitchFamily="18"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10002"/>
                  </a:ext>
                </a:extLst>
              </a:tr>
              <a:tr h="1024128">
                <a:tc>
                  <a:txBody>
                    <a:bodyPr/>
                    <a:lstStyle/>
                    <a:p>
                      <a:pPr marL="0" marR="0" algn="ctr">
                        <a:spcBef>
                          <a:spcPts val="0"/>
                        </a:spcBef>
                        <a:spcAft>
                          <a:spcPts val="0"/>
                        </a:spcAft>
                      </a:pPr>
                      <a:r>
                        <a:rPr lang="en-IN" sz="2400">
                          <a:effectLst/>
                        </a:rPr>
                        <a:t>Global Talent Track (GTT)</a:t>
                      </a:r>
                      <a:endParaRPr lang="en-US" sz="1800">
                        <a:effectLst/>
                        <a:latin typeface="Perpetua" panose="02020502060401020303" pitchFamily="18" charset="0"/>
                        <a:ea typeface="Trebuchet MS" panose="020B0603020202020204" pitchFamily="34" charset="0"/>
                        <a:cs typeface="Trebuchet MS" panose="020B0603020202020204" pitchFamily="34" charset="0"/>
                      </a:endParaRPr>
                    </a:p>
                  </a:txBody>
                  <a:tcPr marL="68580" marR="68580" marT="0" marB="0" anchor="ctr"/>
                </a:tc>
                <a:tc>
                  <a:txBody>
                    <a:bodyPr/>
                    <a:lstStyle/>
                    <a:p>
                      <a:pPr marL="0" marR="0" algn="ctr">
                        <a:spcBef>
                          <a:spcPts val="0"/>
                        </a:spcBef>
                        <a:spcAft>
                          <a:spcPts val="0"/>
                        </a:spcAft>
                      </a:pPr>
                      <a:r>
                        <a:rPr lang="fr-FR" sz="2400">
                          <a:effectLst/>
                        </a:rPr>
                        <a:t>Corporate étiquettes, GD, Interview Skills</a:t>
                      </a:r>
                      <a:endParaRPr lang="en-US" sz="1800">
                        <a:effectLst/>
                        <a:latin typeface="Perpetua" panose="02020502060401020303" pitchFamily="18" charset="0"/>
                        <a:ea typeface="Trebuchet MS" panose="020B0603020202020204" pitchFamily="34" charset="0"/>
                        <a:cs typeface="Trebuchet MS" panose="020B0603020202020204" pitchFamily="34" charset="0"/>
                      </a:endParaRPr>
                    </a:p>
                  </a:txBody>
                  <a:tcPr marL="68580" marR="68580" marT="0" marB="0" anchor="ctr"/>
                </a:tc>
                <a:tc>
                  <a:txBody>
                    <a:bodyPr/>
                    <a:lstStyle/>
                    <a:p>
                      <a:pPr marL="0" marR="0" algn="ctr">
                        <a:spcBef>
                          <a:spcPts val="0"/>
                        </a:spcBef>
                        <a:spcAft>
                          <a:spcPts val="0"/>
                        </a:spcAft>
                      </a:pPr>
                      <a:r>
                        <a:rPr lang="en-IN" sz="2400" dirty="0">
                          <a:effectLst/>
                        </a:rPr>
                        <a:t>20 </a:t>
                      </a:r>
                      <a:r>
                        <a:rPr lang="en-IN" sz="2400" dirty="0" err="1">
                          <a:effectLst/>
                        </a:rPr>
                        <a:t>Hrs</a:t>
                      </a:r>
                      <a:endParaRPr lang="en-US" sz="1800" dirty="0">
                        <a:effectLst/>
                        <a:latin typeface="Perpetua" panose="02020502060401020303" pitchFamily="18" charset="0"/>
                        <a:ea typeface="Trebuchet MS" panose="020B0603020202020204" pitchFamily="34" charset="0"/>
                        <a:cs typeface="Trebuchet MS" panose="020B0603020202020204" pitchFamily="34" charset="0"/>
                      </a:endParaRPr>
                    </a:p>
                  </a:txBody>
                  <a:tcPr marL="68580" marR="68580" marT="0" marB="0" anchor="ct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109" y="349250"/>
            <a:ext cx="9297179" cy="677108"/>
          </a:xfrm>
        </p:spPr>
        <p:txBody>
          <a:bodyPr/>
          <a:lstStyle/>
          <a:p>
            <a:pPr algn="ctr"/>
            <a:r>
              <a:rPr lang="en-US" sz="4400" b="1" dirty="0" smtClean="0">
                <a:effectLst>
                  <a:outerShdw blurRad="38100" dist="38100" dir="2700000" algn="tl">
                    <a:srgbClr val="000000">
                      <a:alpha val="43137"/>
                    </a:srgbClr>
                  </a:outerShdw>
                </a:effectLst>
                <a:latin typeface="Perpetua" panose="02020502060401020303" pitchFamily="18" charset="0"/>
              </a:rPr>
              <a:t>Bulletin</a:t>
            </a:r>
            <a:endParaRPr lang="en-US" sz="4400" b="1" dirty="0">
              <a:effectLst>
                <a:outerShdw blurRad="38100" dist="38100" dir="2700000" algn="tl">
                  <a:srgbClr val="000000">
                    <a:alpha val="43137"/>
                  </a:srgbClr>
                </a:outerShdw>
              </a:effectLst>
              <a:latin typeface="Perpetua" panose="02020502060401020303" pitchFamily="18" charset="0"/>
            </a:endParaRPr>
          </a:p>
        </p:txBody>
      </p:sp>
      <p:pic>
        <p:nvPicPr>
          <p:cNvPr id="4" name="Picture 3" descr="G:\K K SHARMA SVKM IOP\PPT CAPACITY BUILDIING\PLACEMENT DETAILS 2022 Batch\Placement Brochure 2021\Standees\Standee 2.jpg"/>
          <p:cNvPicPr/>
          <p:nvPr/>
        </p:nvPicPr>
        <p:blipFill rotWithShape="1">
          <a:blip r:embed="rId2">
            <a:extLst>
              <a:ext uri="{28A0092B-C50C-407E-A947-70E740481C1C}">
                <a14:useLocalDpi xmlns:a14="http://schemas.microsoft.com/office/drawing/2010/main" val="0"/>
              </a:ext>
            </a:extLst>
          </a:blip>
          <a:srcRect l="3310" t="20234" r="1998" b="12399"/>
          <a:stretch/>
        </p:blipFill>
        <p:spPr bwMode="auto">
          <a:xfrm>
            <a:off x="165100" y="1568450"/>
            <a:ext cx="3424555" cy="5267325"/>
          </a:xfrm>
          <a:prstGeom prst="rect">
            <a:avLst/>
          </a:prstGeom>
          <a:no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5" name="Picture 4" descr="G:\K K SHARMA SVKM IOP\PPT CAPACITY BUILDIING\PLACEMENT DETAILS 2022 Batch\Placement Brochure 2021\Standees\Standee 2-2.jpg"/>
          <p:cNvPicPr/>
          <p:nvPr/>
        </p:nvPicPr>
        <p:blipFill rotWithShape="1">
          <a:blip r:embed="rId3">
            <a:extLst>
              <a:ext uri="{28A0092B-C50C-407E-A947-70E740481C1C}">
                <a14:useLocalDpi xmlns:a14="http://schemas.microsoft.com/office/drawing/2010/main" val="0"/>
              </a:ext>
            </a:extLst>
          </a:blip>
          <a:srcRect l="3023" t="19695" r="2848" b="12331"/>
          <a:stretch/>
        </p:blipFill>
        <p:spPr bwMode="auto">
          <a:xfrm>
            <a:off x="7023100" y="1568449"/>
            <a:ext cx="3524250" cy="5267325"/>
          </a:xfrm>
          <a:prstGeom prst="rect">
            <a:avLst/>
          </a:prstGeom>
          <a:no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Picture 5" descr="G:\K K SHARMA SVKM IOP\PPT CAPACITY BUILDIING\WEBINAR CONDUCTED\2022 Batch\Rachna Mam 27-09-2021\Session Flyer_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9507" y="1944687"/>
            <a:ext cx="3334385" cy="4271963"/>
          </a:xfrm>
          <a:prstGeom prst="rect">
            <a:avLst/>
          </a:prstGeom>
          <a:no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198283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2" name="object 2"/>
          <p:cNvSpPr/>
          <p:nvPr/>
        </p:nvSpPr>
        <p:spPr>
          <a:xfrm>
            <a:off x="4268470" y="1943511"/>
            <a:ext cx="5951220" cy="4349750"/>
          </a:xfrm>
          <a:custGeom>
            <a:avLst/>
            <a:gdLst/>
            <a:ahLst/>
            <a:cxnLst/>
            <a:rect l="l" t="t" r="r" b="b"/>
            <a:pathLst>
              <a:path w="5951220" h="4349750">
                <a:moveTo>
                  <a:pt x="5950626" y="4349348"/>
                </a:moveTo>
                <a:lnTo>
                  <a:pt x="5950626" y="0"/>
                </a:lnTo>
                <a:lnTo>
                  <a:pt x="0" y="0"/>
                </a:lnTo>
                <a:lnTo>
                  <a:pt x="0" y="4349348"/>
                </a:lnTo>
                <a:lnTo>
                  <a:pt x="5950626" y="4349348"/>
                </a:lnTo>
                <a:close/>
              </a:path>
            </a:pathLst>
          </a:custGeom>
          <a:solidFill>
            <a:schemeClr val="accent3">
              <a:lumMod val="60000"/>
              <a:lumOff val="40000"/>
            </a:schemeClr>
          </a:solidFill>
        </p:spPr>
        <p:txBody>
          <a:bodyPr wrap="square" lIns="0" tIns="0" rIns="0" bIns="0" rtlCol="0"/>
          <a:lstStyle/>
          <a:p>
            <a:endParaRPr/>
          </a:p>
        </p:txBody>
      </p:sp>
      <p:sp>
        <p:nvSpPr>
          <p:cNvPr id="3" name="object 3"/>
          <p:cNvSpPr txBox="1">
            <a:spLocks noGrp="1"/>
          </p:cNvSpPr>
          <p:nvPr>
            <p:ph type="title"/>
          </p:nvPr>
        </p:nvSpPr>
        <p:spPr>
          <a:xfrm>
            <a:off x="4477828" y="686485"/>
            <a:ext cx="5014595" cy="1245213"/>
          </a:xfrm>
          <a:prstGeom prst="rect">
            <a:avLst/>
          </a:prstGeom>
        </p:spPr>
        <p:txBody>
          <a:bodyPr vert="horz" wrap="square" lIns="0" tIns="13970" rIns="0" bIns="0" rtlCol="0">
            <a:spAutoFit/>
          </a:bodyPr>
          <a:lstStyle/>
          <a:p>
            <a:pPr marL="15240">
              <a:lnSpc>
                <a:spcPct val="100000"/>
              </a:lnSpc>
              <a:spcBef>
                <a:spcPts val="110"/>
              </a:spcBef>
            </a:pPr>
            <a:r>
              <a:rPr sz="3200" b="1" spc="105" dirty="0">
                <a:solidFill>
                  <a:schemeClr val="tx2">
                    <a:lumMod val="50000"/>
                  </a:schemeClr>
                </a:solidFill>
                <a:effectLst>
                  <a:outerShdw blurRad="38100" dist="38100" dir="2700000" algn="tl">
                    <a:srgbClr val="000000">
                      <a:alpha val="43137"/>
                    </a:srgbClr>
                  </a:outerShdw>
                </a:effectLst>
                <a:latin typeface="Perpetua" panose="02020502060401020303" pitchFamily="18" charset="0"/>
                <a:cs typeface="Trebuchet MS"/>
              </a:rPr>
              <a:t>Message</a:t>
            </a:r>
            <a:r>
              <a:rPr sz="3200" b="1" spc="-484" dirty="0">
                <a:solidFill>
                  <a:schemeClr val="tx2">
                    <a:lumMod val="50000"/>
                  </a:schemeClr>
                </a:solidFill>
                <a:effectLst>
                  <a:outerShdw blurRad="38100" dist="38100" dir="2700000" algn="tl">
                    <a:srgbClr val="000000">
                      <a:alpha val="43137"/>
                    </a:srgbClr>
                  </a:outerShdw>
                </a:effectLst>
                <a:latin typeface="Perpetua" panose="02020502060401020303" pitchFamily="18" charset="0"/>
                <a:cs typeface="Trebuchet MS"/>
              </a:rPr>
              <a:t> </a:t>
            </a:r>
            <a:r>
              <a:rPr sz="3200" b="1" spc="-114" dirty="0" smtClean="0">
                <a:solidFill>
                  <a:schemeClr val="tx2">
                    <a:lumMod val="50000"/>
                  </a:schemeClr>
                </a:solidFill>
                <a:effectLst>
                  <a:outerShdw blurRad="38100" dist="38100" dir="2700000" algn="tl">
                    <a:srgbClr val="000000">
                      <a:alpha val="43137"/>
                    </a:srgbClr>
                  </a:outerShdw>
                </a:effectLst>
                <a:latin typeface="Perpetua" panose="02020502060401020303" pitchFamily="18" charset="0"/>
                <a:cs typeface="Trebuchet MS"/>
              </a:rPr>
              <a:t>fro</a:t>
            </a:r>
            <a:r>
              <a:rPr sz="3200" b="1" spc="-70" dirty="0" smtClean="0">
                <a:solidFill>
                  <a:schemeClr val="tx2">
                    <a:lumMod val="50000"/>
                  </a:schemeClr>
                </a:solidFill>
                <a:effectLst>
                  <a:outerShdw blurRad="38100" dist="38100" dir="2700000" algn="tl">
                    <a:srgbClr val="000000">
                      <a:alpha val="43137"/>
                    </a:srgbClr>
                  </a:outerShdw>
                </a:effectLst>
                <a:latin typeface="Perpetua" panose="02020502060401020303" pitchFamily="18" charset="0"/>
                <a:cs typeface="Trebuchet MS"/>
              </a:rPr>
              <a:t>m</a:t>
            </a:r>
            <a:r>
              <a:rPr lang="en-IN" sz="3200" b="1" spc="-70" dirty="0" smtClean="0">
                <a:solidFill>
                  <a:schemeClr val="tx2">
                    <a:lumMod val="50000"/>
                  </a:schemeClr>
                </a:solidFill>
                <a:effectLst>
                  <a:outerShdw blurRad="38100" dist="38100" dir="2700000" algn="tl">
                    <a:srgbClr val="000000">
                      <a:alpha val="43137"/>
                    </a:srgbClr>
                  </a:outerShdw>
                </a:effectLst>
                <a:latin typeface="Perpetua" panose="02020502060401020303" pitchFamily="18" charset="0"/>
                <a:cs typeface="Trebuchet MS"/>
              </a:rPr>
              <a:t> </a:t>
            </a:r>
            <a:r>
              <a:rPr sz="3200" b="1" spc="-114" dirty="0" smtClean="0">
                <a:solidFill>
                  <a:schemeClr val="tx2">
                    <a:lumMod val="50000"/>
                  </a:schemeClr>
                </a:solidFill>
                <a:effectLst>
                  <a:outerShdw blurRad="38100" dist="38100" dir="2700000" algn="tl">
                    <a:srgbClr val="000000">
                      <a:alpha val="43137"/>
                    </a:srgbClr>
                  </a:outerShdw>
                </a:effectLst>
                <a:latin typeface="Perpetua" panose="02020502060401020303" pitchFamily="18" charset="0"/>
                <a:cs typeface="Trebuchet MS"/>
              </a:rPr>
              <a:t>our</a:t>
            </a:r>
            <a:r>
              <a:rPr sz="3200" b="1" spc="-25" dirty="0" smtClean="0">
                <a:solidFill>
                  <a:schemeClr val="tx2">
                    <a:lumMod val="50000"/>
                  </a:schemeClr>
                </a:solidFill>
                <a:effectLst>
                  <a:outerShdw blurRad="38100" dist="38100" dir="2700000" algn="tl">
                    <a:srgbClr val="000000">
                      <a:alpha val="43137"/>
                    </a:srgbClr>
                  </a:outerShdw>
                </a:effectLst>
                <a:latin typeface="Perpetua" panose="02020502060401020303" pitchFamily="18" charset="0"/>
                <a:cs typeface="Trebuchet MS"/>
              </a:rPr>
              <a:t> </a:t>
            </a:r>
            <a:r>
              <a:rPr lang="en-IN" sz="3200" b="1" spc="-50" dirty="0" smtClean="0">
                <a:effectLst>
                  <a:outerShdw blurRad="38100" dist="38100" dir="2700000" algn="tl">
                    <a:srgbClr val="000000">
                      <a:alpha val="43137"/>
                    </a:srgbClr>
                  </a:outerShdw>
                </a:effectLst>
                <a:latin typeface="Perpetua" panose="02020502060401020303" pitchFamily="18" charset="0"/>
                <a:cs typeface="Trebuchet MS"/>
              </a:rPr>
              <a:t>President</a:t>
            </a:r>
            <a:endParaRPr sz="3200" dirty="0">
              <a:effectLst>
                <a:outerShdw blurRad="38100" dist="38100" dir="2700000" algn="tl">
                  <a:srgbClr val="000000">
                    <a:alpha val="43137"/>
                  </a:srgbClr>
                </a:outerShdw>
              </a:effectLst>
              <a:latin typeface="Perpetua" panose="02020502060401020303" pitchFamily="18" charset="0"/>
              <a:cs typeface="Trebuchet MS"/>
            </a:endParaRPr>
          </a:p>
          <a:p>
            <a:pPr marL="12700">
              <a:lnSpc>
                <a:spcPct val="100000"/>
              </a:lnSpc>
              <a:spcBef>
                <a:spcPts val="30"/>
              </a:spcBef>
            </a:pPr>
            <a:r>
              <a:rPr lang="en-IN" sz="2400" b="1" spc="-80" dirty="0">
                <a:effectLst>
                  <a:outerShdw blurRad="38100" dist="38100" dir="2700000" algn="tl">
                    <a:srgbClr val="000000">
                      <a:alpha val="43137"/>
                    </a:srgbClr>
                  </a:outerShdw>
                </a:effectLst>
                <a:latin typeface="Perpetua" panose="02020502060401020303" pitchFamily="18" charset="0"/>
                <a:cs typeface="Trebuchet MS"/>
              </a:rPr>
              <a:t>Shri. </a:t>
            </a:r>
            <a:r>
              <a:rPr lang="en-IN" sz="2400" b="1" spc="-80" dirty="0" err="1">
                <a:effectLst>
                  <a:outerShdw blurRad="38100" dist="38100" dir="2700000" algn="tl">
                    <a:srgbClr val="000000">
                      <a:alpha val="43137"/>
                    </a:srgbClr>
                  </a:outerShdw>
                </a:effectLst>
                <a:latin typeface="Perpetua" panose="02020502060401020303" pitchFamily="18" charset="0"/>
                <a:cs typeface="Trebuchet MS"/>
              </a:rPr>
              <a:t>Amrishbhai</a:t>
            </a:r>
            <a:r>
              <a:rPr lang="en-IN" sz="2400" b="1" spc="-80" dirty="0">
                <a:effectLst>
                  <a:outerShdw blurRad="38100" dist="38100" dir="2700000" algn="tl">
                    <a:srgbClr val="000000">
                      <a:alpha val="43137"/>
                    </a:srgbClr>
                  </a:outerShdw>
                </a:effectLst>
                <a:latin typeface="Perpetua" panose="02020502060401020303" pitchFamily="18" charset="0"/>
                <a:cs typeface="Trebuchet MS"/>
              </a:rPr>
              <a:t> R. Patel</a:t>
            </a:r>
            <a:r>
              <a:rPr lang="en-IN" sz="2400" b="1" spc="-80" dirty="0">
                <a:latin typeface="Perpetua" panose="02020502060401020303" pitchFamily="18" charset="0"/>
                <a:cs typeface="Trebuchet MS"/>
              </a:rPr>
              <a:t/>
            </a:r>
            <a:br>
              <a:rPr lang="en-IN" sz="2400" b="1" spc="-80" dirty="0">
                <a:latin typeface="Perpetua" panose="02020502060401020303" pitchFamily="18" charset="0"/>
                <a:cs typeface="Trebuchet MS"/>
              </a:rPr>
            </a:br>
            <a:endParaRPr lang="en-IN" sz="2400" b="1" spc="-80" dirty="0">
              <a:latin typeface="Perpetua" panose="02020502060401020303" pitchFamily="18" charset="0"/>
              <a:cs typeface="Trebuchet MS"/>
            </a:endParaRPr>
          </a:p>
        </p:txBody>
      </p:sp>
      <p:sp>
        <p:nvSpPr>
          <p:cNvPr id="13" name="object 13"/>
          <p:cNvSpPr txBox="1"/>
          <p:nvPr/>
        </p:nvSpPr>
        <p:spPr>
          <a:xfrm>
            <a:off x="4412838" y="2095278"/>
            <a:ext cx="5505862" cy="3243837"/>
          </a:xfrm>
          <a:prstGeom prst="rect">
            <a:avLst/>
          </a:prstGeom>
        </p:spPr>
        <p:txBody>
          <a:bodyPr vert="horz" wrap="square" lIns="0" tIns="12065" rIns="0" bIns="0" rtlCol="0">
            <a:spAutoFit/>
          </a:bodyPr>
          <a:lstStyle/>
          <a:p>
            <a:pPr algn="just"/>
            <a:r>
              <a:rPr lang="en-US" sz="1400" dirty="0">
                <a:latin typeface="Perpetua" panose="02020502060401020303" pitchFamily="18" charset="0"/>
              </a:rPr>
              <a:t>Pharmacy Education is transforming itself to keep abreast to the relevant changing times. Therefore, the focus, apart from ensuring employability, is to prepare our students into holistic professionals. SVKM’s Institute of Pharmacy, Dhule believes in the wholesome growth of our students: it facilities every opportunity and facility to unleash their talent.  SVKM’s IOP is fully aware that Industry-oriented education will ensure better employment opportunities to young Pharmacist.</a:t>
            </a:r>
            <a:endParaRPr lang="en-IN" sz="1400" dirty="0">
              <a:latin typeface="Perpetua" panose="02020502060401020303" pitchFamily="18" charset="0"/>
            </a:endParaRPr>
          </a:p>
          <a:p>
            <a:pPr algn="just"/>
            <a:r>
              <a:rPr lang="en-US" sz="1400" dirty="0">
                <a:latin typeface="Perpetua" panose="02020502060401020303" pitchFamily="18" charset="0"/>
              </a:rPr>
              <a:t>I am happy that our institute has responded positively to the current trends in job market to enable our students for industry ready through the process of learning, unlearning and re-learning. This process helps to fill the gap between academics and industries. Further, this will foster the meta-cognitive abilities and much needed hard and soft skills to carve a niche. </a:t>
            </a:r>
            <a:endParaRPr lang="en-IN" sz="1400" dirty="0">
              <a:latin typeface="Perpetua" panose="02020502060401020303" pitchFamily="18" charset="0"/>
            </a:endParaRPr>
          </a:p>
          <a:p>
            <a:pPr algn="just"/>
            <a:r>
              <a:rPr lang="en-US" sz="1400" dirty="0">
                <a:latin typeface="Perpetua" panose="02020502060401020303" pitchFamily="18" charset="0"/>
              </a:rPr>
              <a:t>Heartiest Congratulations to all the students who are successfully placed in various companies.</a:t>
            </a:r>
            <a:endParaRPr lang="en-IN" sz="1400" dirty="0">
              <a:latin typeface="Perpetua" panose="02020502060401020303" pitchFamily="18" charset="0"/>
            </a:endParaRPr>
          </a:p>
          <a:p>
            <a:pPr algn="just"/>
            <a:r>
              <a:rPr lang="en-US" sz="1400" dirty="0">
                <a:latin typeface="Perpetua" panose="02020502060401020303" pitchFamily="18" charset="0"/>
              </a:rPr>
              <a:t>I wish our students all the best for coming placement drive.</a:t>
            </a:r>
            <a:endParaRPr lang="en-IN" sz="1400" dirty="0">
              <a:latin typeface="Perpetua" panose="02020502060401020303" pitchFamily="18" charset="0"/>
            </a:endParaRPr>
          </a:p>
          <a:p>
            <a:pPr algn="just"/>
            <a:r>
              <a:rPr lang="en-US" sz="1400" b="1" dirty="0">
                <a:latin typeface="Perpetua" panose="02020502060401020303" pitchFamily="18" charset="0"/>
              </a:rPr>
              <a:t> </a:t>
            </a:r>
            <a:endParaRPr lang="en-IN" sz="1400" dirty="0">
              <a:latin typeface="Perpetua" panose="02020502060401020303" pitchFamily="18" charset="0"/>
            </a:endParaRPr>
          </a:p>
        </p:txBody>
      </p:sp>
      <p:sp>
        <p:nvSpPr>
          <p:cNvPr id="17" name="object 17"/>
          <p:cNvSpPr txBox="1"/>
          <p:nvPr/>
        </p:nvSpPr>
        <p:spPr>
          <a:xfrm>
            <a:off x="4412838" y="5668247"/>
            <a:ext cx="2153062" cy="516936"/>
          </a:xfrm>
          <a:prstGeom prst="rect">
            <a:avLst/>
          </a:prstGeom>
        </p:spPr>
        <p:txBody>
          <a:bodyPr vert="horz" wrap="square" lIns="0" tIns="12700" rIns="0" bIns="0" rtlCol="0">
            <a:spAutoFit/>
          </a:bodyPr>
          <a:lstStyle/>
          <a:p>
            <a:pPr marL="12700" marR="5080">
              <a:lnSpc>
                <a:spcPct val="116500"/>
              </a:lnSpc>
              <a:spcBef>
                <a:spcPts val="100"/>
              </a:spcBef>
            </a:pPr>
            <a:r>
              <a:rPr lang="en-IN" sz="1400" dirty="0" smtClean="0">
                <a:latin typeface="Perpetua" panose="02020502060401020303" pitchFamily="18" charset="0"/>
              </a:rPr>
              <a:t>Shri. </a:t>
            </a:r>
            <a:r>
              <a:rPr lang="en-IN" sz="1400" dirty="0" err="1" smtClean="0">
                <a:latin typeface="Perpetua" panose="02020502060401020303" pitchFamily="18" charset="0"/>
              </a:rPr>
              <a:t>Amrishbhai</a:t>
            </a:r>
            <a:r>
              <a:rPr lang="en-IN" sz="1400" dirty="0" smtClean="0">
                <a:latin typeface="Perpetua" panose="02020502060401020303" pitchFamily="18" charset="0"/>
              </a:rPr>
              <a:t> R. Patel</a:t>
            </a:r>
          </a:p>
          <a:p>
            <a:pPr marL="12700" marR="5080">
              <a:lnSpc>
                <a:spcPct val="116500"/>
              </a:lnSpc>
              <a:spcBef>
                <a:spcPts val="100"/>
              </a:spcBef>
            </a:pPr>
            <a:r>
              <a:rPr lang="en-IN" sz="1400" dirty="0" smtClean="0">
                <a:latin typeface="Perpetua" panose="02020502060401020303" pitchFamily="18" charset="0"/>
              </a:rPr>
              <a:t>President</a:t>
            </a:r>
            <a:endParaRPr sz="1400" dirty="0">
              <a:latin typeface="Perpetua" panose="02020502060401020303" pitchFamily="18" charset="0"/>
            </a:endParaRPr>
          </a:p>
        </p:txBody>
      </p:sp>
      <p:pic>
        <p:nvPicPr>
          <p:cNvPr id="20" name="Picture 19"/>
          <p:cNvPicPr>
            <a:picLocks noChangeAspect="1"/>
          </p:cNvPicPr>
          <p:nvPr/>
        </p:nvPicPr>
        <p:blipFill>
          <a:blip r:embed="rId2"/>
          <a:stretch>
            <a:fillRect/>
          </a:stretch>
        </p:blipFill>
        <p:spPr>
          <a:xfrm>
            <a:off x="759048" y="2140588"/>
            <a:ext cx="2949687" cy="387439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5" name="object 5"/>
          <p:cNvSpPr txBox="1"/>
          <p:nvPr/>
        </p:nvSpPr>
        <p:spPr>
          <a:xfrm>
            <a:off x="3517901" y="1295400"/>
            <a:ext cx="3657600" cy="2702856"/>
          </a:xfrm>
          <a:prstGeom prst="rect">
            <a:avLst/>
          </a:prstGeom>
          <a:ln w="6096">
            <a:noFill/>
          </a:ln>
        </p:spPr>
        <p:txBody>
          <a:bodyPr vert="horz" wrap="square" lIns="0" tIns="0" rIns="0" bIns="0" rtlCol="0">
            <a:spAutoFit/>
          </a:bodyPr>
          <a:lstStyle/>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marL="340360" marR="17780" indent="-312420">
              <a:lnSpc>
                <a:spcPct val="100899"/>
              </a:lnSpc>
              <a:spcBef>
                <a:spcPts val="5"/>
              </a:spcBef>
            </a:pPr>
            <a:r>
              <a:rPr sz="1100" b="1" spc="-5" dirty="0" smtClean="0">
                <a:latin typeface="Perpetua" panose="02020502060401020303" pitchFamily="18" charset="0"/>
                <a:cs typeface="Carlito"/>
              </a:rPr>
              <a:t>One-day </a:t>
            </a:r>
            <a:r>
              <a:rPr sz="1100" b="1" spc="-5" dirty="0">
                <a:latin typeface="Perpetua" panose="02020502060401020303" pitchFamily="18" charset="0"/>
                <a:cs typeface="Carlito"/>
              </a:rPr>
              <a:t>seminar </a:t>
            </a:r>
            <a:r>
              <a:rPr sz="1100" b="1" dirty="0">
                <a:latin typeface="Perpetua" panose="02020502060401020303" pitchFamily="18" charset="0"/>
                <a:cs typeface="Carlito"/>
              </a:rPr>
              <a:t>sponsored by </a:t>
            </a:r>
            <a:r>
              <a:rPr sz="1100" b="1" spc="-5" dirty="0">
                <a:latin typeface="Perpetua" panose="02020502060401020303" pitchFamily="18" charset="0"/>
                <a:cs typeface="Carlito"/>
              </a:rPr>
              <a:t>Maharashtra State </a:t>
            </a:r>
            <a:endParaRPr lang="en-IN" sz="1100" b="1" spc="-5" dirty="0" smtClean="0">
              <a:latin typeface="Perpetua" panose="02020502060401020303" pitchFamily="18" charset="0"/>
              <a:cs typeface="Carlito"/>
            </a:endParaRPr>
          </a:p>
          <a:p>
            <a:pPr marL="340360" marR="17780" indent="-312420">
              <a:lnSpc>
                <a:spcPct val="100899"/>
              </a:lnSpc>
              <a:spcBef>
                <a:spcPts val="5"/>
              </a:spcBef>
            </a:pPr>
            <a:r>
              <a:rPr sz="1100" b="1" dirty="0" smtClean="0">
                <a:latin typeface="Perpetua" panose="02020502060401020303" pitchFamily="18" charset="0"/>
                <a:cs typeface="Carlito"/>
              </a:rPr>
              <a:t>Commission </a:t>
            </a:r>
            <a:r>
              <a:rPr sz="1100" b="1" spc="-5" dirty="0">
                <a:latin typeface="Perpetua" panose="02020502060401020303" pitchFamily="18" charset="0"/>
                <a:cs typeface="Carlito"/>
              </a:rPr>
              <a:t>for  </a:t>
            </a:r>
            <a:r>
              <a:rPr sz="1100" b="1" spc="-75" dirty="0">
                <a:latin typeface="Perpetua" panose="02020502060401020303" pitchFamily="18" charset="0"/>
                <a:cs typeface="Arial"/>
              </a:rPr>
              <a:t>Women </a:t>
            </a:r>
            <a:r>
              <a:rPr sz="1100" b="1" spc="-85" dirty="0">
                <a:latin typeface="Perpetua" panose="02020502060401020303" pitchFamily="18" charset="0"/>
                <a:cs typeface="Arial"/>
              </a:rPr>
              <a:t>on </a:t>
            </a:r>
            <a:r>
              <a:rPr sz="1100" b="1" spc="-70" dirty="0">
                <a:latin typeface="Perpetua" panose="02020502060401020303" pitchFamily="18" charset="0"/>
                <a:cs typeface="Arial"/>
              </a:rPr>
              <a:t>“Current </a:t>
            </a:r>
            <a:r>
              <a:rPr sz="1100" b="1" spc="-95" dirty="0">
                <a:latin typeface="Perpetua" panose="02020502060401020303" pitchFamily="18" charset="0"/>
                <a:cs typeface="Arial"/>
              </a:rPr>
              <a:t>Paradigms </a:t>
            </a:r>
            <a:r>
              <a:rPr sz="1100" b="1" spc="-55" dirty="0">
                <a:latin typeface="Perpetua" panose="02020502060401020303" pitchFamily="18" charset="0"/>
                <a:cs typeface="Arial"/>
              </a:rPr>
              <a:t>of </a:t>
            </a:r>
            <a:r>
              <a:rPr sz="1100" b="1" spc="-70" dirty="0">
                <a:latin typeface="Perpetua" panose="02020502060401020303" pitchFamily="18" charset="0"/>
                <a:cs typeface="Arial"/>
              </a:rPr>
              <a:t>Women </a:t>
            </a:r>
            <a:r>
              <a:rPr sz="1100" b="1" spc="-55" dirty="0">
                <a:latin typeface="Perpetua" panose="02020502060401020303" pitchFamily="18" charset="0"/>
                <a:cs typeface="Arial"/>
              </a:rPr>
              <a:t>Health</a:t>
            </a:r>
            <a:r>
              <a:rPr sz="1100" b="1" spc="-35" dirty="0">
                <a:latin typeface="Perpetua" panose="02020502060401020303" pitchFamily="18" charset="0"/>
                <a:cs typeface="Arial"/>
              </a:rPr>
              <a:t> </a:t>
            </a:r>
            <a:r>
              <a:rPr sz="1100" b="1" spc="-90" dirty="0">
                <a:latin typeface="Perpetua" panose="02020502060401020303" pitchFamily="18" charset="0"/>
                <a:cs typeface="Arial"/>
              </a:rPr>
              <a:t>Care”</a:t>
            </a:r>
            <a:endParaRPr sz="1100" dirty="0">
              <a:latin typeface="Perpetua" panose="02020502060401020303" pitchFamily="18" charset="0"/>
              <a:cs typeface="Arial"/>
            </a:endParaRPr>
          </a:p>
        </p:txBody>
      </p:sp>
      <p:sp>
        <p:nvSpPr>
          <p:cNvPr id="6" name="object 6"/>
          <p:cNvSpPr txBox="1"/>
          <p:nvPr/>
        </p:nvSpPr>
        <p:spPr>
          <a:xfrm>
            <a:off x="7318817" y="1295400"/>
            <a:ext cx="3249617" cy="2542491"/>
          </a:xfrm>
          <a:prstGeom prst="rect">
            <a:avLst/>
          </a:prstGeom>
          <a:ln w="6096">
            <a:noFill/>
          </a:ln>
        </p:spPr>
        <p:txBody>
          <a:bodyPr vert="horz" wrap="square" lIns="0" tIns="0" rIns="0" bIns="0" rtlCol="0">
            <a:spAutoFit/>
          </a:bodyPr>
          <a:lstStyle/>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marL="1121410" marR="50800" indent="-1064260">
              <a:lnSpc>
                <a:spcPct val="100899"/>
              </a:lnSpc>
              <a:spcBef>
                <a:spcPts val="5"/>
              </a:spcBef>
            </a:pPr>
            <a:r>
              <a:rPr sz="1100" b="1" spc="-5" dirty="0" smtClean="0">
                <a:latin typeface="Perpetua" panose="02020502060401020303" pitchFamily="18" charset="0"/>
                <a:cs typeface="Carlito"/>
              </a:rPr>
              <a:t>Expert </a:t>
            </a:r>
            <a:r>
              <a:rPr sz="1100" b="1" dirty="0">
                <a:latin typeface="Perpetua" panose="02020502060401020303" pitchFamily="18" charset="0"/>
                <a:cs typeface="Carlito"/>
              </a:rPr>
              <a:t>Lecture </a:t>
            </a:r>
            <a:r>
              <a:rPr sz="1100" b="1" spc="-5" dirty="0">
                <a:latin typeface="Perpetua" panose="02020502060401020303" pitchFamily="18" charset="0"/>
                <a:cs typeface="Carlito"/>
              </a:rPr>
              <a:t>on personality development </a:t>
            </a:r>
            <a:endParaRPr lang="en-IN" sz="1100" b="1" spc="-5" dirty="0" smtClean="0">
              <a:latin typeface="Perpetua" panose="02020502060401020303" pitchFamily="18" charset="0"/>
              <a:cs typeface="Carlito"/>
            </a:endParaRPr>
          </a:p>
          <a:p>
            <a:pPr marL="1121410" marR="50800" indent="-1064260">
              <a:lnSpc>
                <a:spcPct val="100899"/>
              </a:lnSpc>
              <a:spcBef>
                <a:spcPts val="5"/>
              </a:spcBef>
            </a:pPr>
            <a:r>
              <a:rPr sz="1100" b="1" spc="-5" dirty="0" smtClean="0">
                <a:latin typeface="Perpetua" panose="02020502060401020303" pitchFamily="18" charset="0"/>
                <a:cs typeface="Carlito"/>
              </a:rPr>
              <a:t>through </a:t>
            </a:r>
            <a:r>
              <a:rPr sz="1100" b="1" spc="-5" dirty="0">
                <a:latin typeface="Perpetua" panose="02020502060401020303" pitchFamily="18" charset="0"/>
                <a:cs typeface="Carlito"/>
              </a:rPr>
              <a:t>Positive  Attitude-Key </a:t>
            </a:r>
            <a:r>
              <a:rPr sz="1100" b="1" dirty="0">
                <a:latin typeface="Perpetua" panose="02020502060401020303" pitchFamily="18" charset="0"/>
                <a:cs typeface="Carlito"/>
              </a:rPr>
              <a:t>to</a:t>
            </a:r>
            <a:r>
              <a:rPr sz="1100" b="1" spc="-15" dirty="0">
                <a:latin typeface="Perpetua" panose="02020502060401020303" pitchFamily="18" charset="0"/>
                <a:cs typeface="Carlito"/>
              </a:rPr>
              <a:t> </a:t>
            </a:r>
            <a:r>
              <a:rPr sz="1100" b="1" dirty="0">
                <a:latin typeface="Perpetua" panose="02020502060401020303" pitchFamily="18" charset="0"/>
                <a:cs typeface="Carlito"/>
              </a:rPr>
              <a:t>Success</a:t>
            </a:r>
            <a:endParaRPr sz="1100" dirty="0">
              <a:latin typeface="Perpetua" panose="02020502060401020303" pitchFamily="18" charset="0"/>
              <a:cs typeface="Carlito"/>
            </a:endParaRPr>
          </a:p>
        </p:txBody>
      </p:sp>
      <p:sp>
        <p:nvSpPr>
          <p:cNvPr id="7" name="object 7"/>
          <p:cNvSpPr txBox="1"/>
          <p:nvPr/>
        </p:nvSpPr>
        <p:spPr>
          <a:xfrm>
            <a:off x="124968" y="4114800"/>
            <a:ext cx="3240532" cy="2673296"/>
          </a:xfrm>
          <a:prstGeom prst="rect">
            <a:avLst/>
          </a:prstGeom>
          <a:ln w="6096">
            <a:noFill/>
          </a:ln>
        </p:spPr>
        <p:txBody>
          <a:bodyPr vert="horz" wrap="square" lIns="0" tIns="0" rIns="0" bIns="0" rtlCol="0">
            <a:spAutoFit/>
          </a:bodyPr>
          <a:lstStyle/>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spcBef>
                <a:spcPts val="35"/>
              </a:spcBef>
            </a:pPr>
            <a:endParaRPr sz="850" dirty="0">
              <a:latin typeface="Perpetua" panose="02020502060401020303" pitchFamily="18" charset="0"/>
              <a:cs typeface="Times New Roman"/>
            </a:endParaRPr>
          </a:p>
          <a:p>
            <a:pPr marL="605155" marR="95885" indent="-508000">
              <a:lnSpc>
                <a:spcPct val="100899"/>
              </a:lnSpc>
            </a:pPr>
            <a:r>
              <a:rPr sz="1100" b="1" spc="-80" dirty="0">
                <a:latin typeface="Perpetua" panose="02020502060401020303" pitchFamily="18" charset="0"/>
                <a:cs typeface="Arial"/>
              </a:rPr>
              <a:t>Soft </a:t>
            </a:r>
            <a:r>
              <a:rPr sz="1100" b="1" spc="-85" dirty="0">
                <a:latin typeface="Perpetua" panose="02020502060401020303" pitchFamily="18" charset="0"/>
                <a:cs typeface="Arial"/>
              </a:rPr>
              <a:t>Skill </a:t>
            </a:r>
            <a:r>
              <a:rPr sz="1100" b="1" spc="-80" dirty="0">
                <a:latin typeface="Perpetua" panose="02020502060401020303" pitchFamily="18" charset="0"/>
                <a:cs typeface="Arial"/>
              </a:rPr>
              <a:t>Training </a:t>
            </a:r>
            <a:r>
              <a:rPr sz="1100" b="1" spc="-85" dirty="0">
                <a:latin typeface="Perpetua" panose="02020502060401020303" pitchFamily="18" charset="0"/>
                <a:cs typeface="Arial"/>
              </a:rPr>
              <a:t>Workshop” </a:t>
            </a:r>
            <a:r>
              <a:rPr sz="1100" b="1" spc="-135" dirty="0">
                <a:latin typeface="Perpetua" panose="02020502060401020303" pitchFamily="18" charset="0"/>
                <a:cs typeface="Arial"/>
              </a:rPr>
              <a:t>By </a:t>
            </a:r>
            <a:r>
              <a:rPr sz="1100" b="1" spc="-75" dirty="0">
                <a:latin typeface="Perpetua" panose="02020502060401020303" pitchFamily="18" charset="0"/>
                <a:cs typeface="Arial"/>
              </a:rPr>
              <a:t>Corporate </a:t>
            </a:r>
            <a:r>
              <a:rPr sz="1100" b="1" spc="-70" dirty="0">
                <a:latin typeface="Perpetua" panose="02020502060401020303" pitchFamily="18" charset="0"/>
                <a:cs typeface="Arial"/>
              </a:rPr>
              <a:t>soft </a:t>
            </a:r>
            <a:r>
              <a:rPr sz="1100" b="1" spc="-75" dirty="0">
                <a:latin typeface="Perpetua" panose="02020502060401020303" pitchFamily="18" charset="0"/>
                <a:cs typeface="Arial"/>
              </a:rPr>
              <a:t>skill </a:t>
            </a:r>
            <a:endParaRPr lang="en-IN" sz="1100" b="1" spc="-75" dirty="0" smtClean="0">
              <a:latin typeface="Perpetua" panose="02020502060401020303" pitchFamily="18" charset="0"/>
              <a:cs typeface="Arial"/>
            </a:endParaRPr>
          </a:p>
          <a:p>
            <a:pPr marL="605155" marR="95885" indent="-508000">
              <a:lnSpc>
                <a:spcPct val="100899"/>
              </a:lnSpc>
            </a:pPr>
            <a:r>
              <a:rPr sz="1100" b="1" spc="-45" dirty="0" smtClean="0">
                <a:latin typeface="Perpetua" panose="02020502060401020303" pitchFamily="18" charset="0"/>
                <a:cs typeface="Arial"/>
              </a:rPr>
              <a:t>trainer  </a:t>
            </a:r>
            <a:r>
              <a:rPr sz="1100" b="1" dirty="0">
                <a:latin typeface="Perpetua" panose="02020502060401020303" pitchFamily="18" charset="0"/>
                <a:cs typeface="Carlito"/>
              </a:rPr>
              <a:t>Mr. Neville </a:t>
            </a:r>
            <a:r>
              <a:rPr sz="1100" b="1" spc="-5" dirty="0">
                <a:latin typeface="Perpetua" panose="02020502060401020303" pitchFamily="18" charset="0"/>
                <a:cs typeface="Carlito"/>
              </a:rPr>
              <a:t>Mehta </a:t>
            </a:r>
            <a:r>
              <a:rPr sz="1100" b="1" dirty="0">
                <a:latin typeface="Perpetua" panose="02020502060401020303" pitchFamily="18" charset="0"/>
                <a:cs typeface="Carlito"/>
              </a:rPr>
              <a:t>&amp; Ms. </a:t>
            </a:r>
            <a:r>
              <a:rPr sz="1100" b="1" spc="-5" dirty="0">
                <a:latin typeface="Perpetua" panose="02020502060401020303" pitchFamily="18" charset="0"/>
                <a:cs typeface="Carlito"/>
              </a:rPr>
              <a:t>Karishma</a:t>
            </a:r>
            <a:r>
              <a:rPr sz="1100" b="1" spc="-35" dirty="0">
                <a:latin typeface="Perpetua" panose="02020502060401020303" pitchFamily="18" charset="0"/>
                <a:cs typeface="Carlito"/>
              </a:rPr>
              <a:t> </a:t>
            </a:r>
            <a:r>
              <a:rPr sz="1100" b="1" spc="-5" dirty="0">
                <a:latin typeface="Perpetua" panose="02020502060401020303" pitchFamily="18" charset="0"/>
                <a:cs typeface="Carlito"/>
              </a:rPr>
              <a:t>Ahuja.</a:t>
            </a:r>
            <a:endParaRPr sz="1100" dirty="0">
              <a:latin typeface="Perpetua" panose="02020502060401020303" pitchFamily="18" charset="0"/>
              <a:cs typeface="Carlito"/>
            </a:endParaRPr>
          </a:p>
        </p:txBody>
      </p:sp>
      <p:sp>
        <p:nvSpPr>
          <p:cNvPr id="8" name="object 8"/>
          <p:cNvSpPr txBox="1"/>
          <p:nvPr/>
        </p:nvSpPr>
        <p:spPr>
          <a:xfrm>
            <a:off x="3517902" y="4114800"/>
            <a:ext cx="3657600" cy="2508379"/>
          </a:xfrm>
          <a:prstGeom prst="rect">
            <a:avLst/>
          </a:prstGeom>
          <a:ln w="6096">
            <a:noFill/>
          </a:ln>
        </p:spPr>
        <p:txBody>
          <a:bodyPr vert="horz" wrap="square" lIns="0" tIns="0" rIns="0" bIns="0" rtlCol="0">
            <a:spAutoFit/>
          </a:bodyPr>
          <a:lstStyle/>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900" dirty="0">
              <a:latin typeface="Perpetua" panose="02020502060401020303" pitchFamily="18" charset="0"/>
              <a:cs typeface="Times New Roman"/>
            </a:endParaRPr>
          </a:p>
          <a:p>
            <a:pPr marL="387350">
              <a:lnSpc>
                <a:spcPct val="100000"/>
              </a:lnSpc>
            </a:pPr>
            <a:r>
              <a:rPr sz="1100" b="1" spc="-70" dirty="0">
                <a:latin typeface="Perpetua" panose="02020502060401020303" pitchFamily="18" charset="0"/>
                <a:cs typeface="Arial"/>
              </a:rPr>
              <a:t>Cultural </a:t>
            </a:r>
            <a:r>
              <a:rPr sz="1100" b="1" spc="-85" dirty="0">
                <a:latin typeface="Perpetua" panose="02020502060401020303" pitchFamily="18" charset="0"/>
                <a:cs typeface="Arial"/>
              </a:rPr>
              <a:t>Event </a:t>
            </a:r>
            <a:r>
              <a:rPr sz="1100" b="1" spc="-35" dirty="0">
                <a:latin typeface="Perpetua" panose="02020502060401020303" pitchFamily="18" charset="0"/>
                <a:cs typeface="Arial"/>
              </a:rPr>
              <a:t>at </a:t>
            </a:r>
            <a:r>
              <a:rPr sz="1100" b="1" spc="-110" dirty="0">
                <a:latin typeface="Perpetua" panose="02020502060401020303" pitchFamily="18" charset="0"/>
                <a:cs typeface="Arial"/>
              </a:rPr>
              <a:t>SVKM’s </a:t>
            </a:r>
            <a:r>
              <a:rPr sz="1100" b="1" spc="-45" dirty="0">
                <a:latin typeface="Perpetua" panose="02020502060401020303" pitchFamily="18" charset="0"/>
                <a:cs typeface="Arial"/>
              </a:rPr>
              <a:t>Institute </a:t>
            </a:r>
            <a:r>
              <a:rPr sz="1100" b="1" spc="-55" dirty="0">
                <a:latin typeface="Perpetua" panose="02020502060401020303" pitchFamily="18" charset="0"/>
                <a:cs typeface="Arial"/>
              </a:rPr>
              <a:t>of </a:t>
            </a:r>
            <a:r>
              <a:rPr sz="1100" b="1" spc="-85" dirty="0">
                <a:latin typeface="Perpetua" panose="02020502060401020303" pitchFamily="18" charset="0"/>
                <a:cs typeface="Arial"/>
              </a:rPr>
              <a:t>Pharmacy,</a:t>
            </a:r>
            <a:r>
              <a:rPr sz="1100" b="1" spc="-50" dirty="0">
                <a:latin typeface="Perpetua" panose="02020502060401020303" pitchFamily="18" charset="0"/>
                <a:cs typeface="Arial"/>
              </a:rPr>
              <a:t> </a:t>
            </a:r>
            <a:r>
              <a:rPr sz="1100" b="1" spc="-5" dirty="0">
                <a:latin typeface="Perpetua" panose="02020502060401020303" pitchFamily="18" charset="0"/>
                <a:cs typeface="Carlito"/>
              </a:rPr>
              <a:t>Dhule</a:t>
            </a:r>
            <a:endParaRPr sz="1100" dirty="0">
              <a:latin typeface="Perpetua" panose="02020502060401020303" pitchFamily="18" charset="0"/>
              <a:cs typeface="Carlito"/>
            </a:endParaRPr>
          </a:p>
        </p:txBody>
      </p:sp>
      <p:sp>
        <p:nvSpPr>
          <p:cNvPr id="9" name="object 9"/>
          <p:cNvSpPr txBox="1"/>
          <p:nvPr/>
        </p:nvSpPr>
        <p:spPr>
          <a:xfrm>
            <a:off x="7327905" y="4136103"/>
            <a:ext cx="3240530" cy="2472472"/>
          </a:xfrm>
          <a:prstGeom prst="rect">
            <a:avLst/>
          </a:prstGeom>
          <a:ln w="6096">
            <a:noFill/>
          </a:ln>
        </p:spPr>
        <p:txBody>
          <a:bodyPr vert="horz" wrap="square" lIns="0" tIns="0" rIns="0" bIns="0" rtlCol="0">
            <a:spAutoFit/>
          </a:bodyPr>
          <a:lstStyle/>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marL="238760">
              <a:lnSpc>
                <a:spcPct val="100000"/>
              </a:lnSpc>
              <a:spcBef>
                <a:spcPts val="795"/>
              </a:spcBef>
            </a:pPr>
            <a:r>
              <a:rPr sz="1100" b="1" spc="-70" dirty="0">
                <a:latin typeface="Perpetua" panose="02020502060401020303" pitchFamily="18" charset="0"/>
                <a:cs typeface="Arial"/>
              </a:rPr>
              <a:t>Cultural </a:t>
            </a:r>
            <a:r>
              <a:rPr sz="1100" b="1" spc="-85" dirty="0">
                <a:latin typeface="Perpetua" panose="02020502060401020303" pitchFamily="18" charset="0"/>
                <a:cs typeface="Arial"/>
              </a:rPr>
              <a:t>Event </a:t>
            </a:r>
            <a:r>
              <a:rPr sz="1100" b="1" spc="-35" dirty="0">
                <a:latin typeface="Perpetua" panose="02020502060401020303" pitchFamily="18" charset="0"/>
                <a:cs typeface="Arial"/>
              </a:rPr>
              <a:t>at </a:t>
            </a:r>
            <a:r>
              <a:rPr sz="1100" b="1" spc="-110" dirty="0">
                <a:latin typeface="Perpetua" panose="02020502060401020303" pitchFamily="18" charset="0"/>
                <a:cs typeface="Arial"/>
              </a:rPr>
              <a:t>SVKM’s </a:t>
            </a:r>
            <a:r>
              <a:rPr sz="1100" b="1" spc="-45" dirty="0">
                <a:latin typeface="Perpetua" panose="02020502060401020303" pitchFamily="18" charset="0"/>
                <a:cs typeface="Arial"/>
              </a:rPr>
              <a:t>Institute </a:t>
            </a:r>
            <a:r>
              <a:rPr sz="1100" b="1" spc="-55" dirty="0">
                <a:latin typeface="Perpetua" panose="02020502060401020303" pitchFamily="18" charset="0"/>
                <a:cs typeface="Arial"/>
              </a:rPr>
              <a:t>of </a:t>
            </a:r>
            <a:r>
              <a:rPr sz="1100" b="1" spc="-85" dirty="0">
                <a:latin typeface="Perpetua" panose="02020502060401020303" pitchFamily="18" charset="0"/>
                <a:cs typeface="Arial"/>
              </a:rPr>
              <a:t>Pharmacy,</a:t>
            </a:r>
            <a:r>
              <a:rPr sz="1100" b="1" spc="-229" dirty="0">
                <a:latin typeface="Perpetua" panose="02020502060401020303" pitchFamily="18" charset="0"/>
                <a:cs typeface="Arial"/>
              </a:rPr>
              <a:t> </a:t>
            </a:r>
            <a:r>
              <a:rPr sz="1100" b="1" spc="-5" dirty="0">
                <a:latin typeface="Perpetua" panose="02020502060401020303" pitchFamily="18" charset="0"/>
                <a:cs typeface="Carlito"/>
              </a:rPr>
              <a:t>Dhule</a:t>
            </a:r>
            <a:endParaRPr sz="1100" dirty="0">
              <a:latin typeface="Perpetua" panose="02020502060401020303" pitchFamily="18" charset="0"/>
              <a:cs typeface="Carlito"/>
            </a:endParaRPr>
          </a:p>
        </p:txBody>
      </p:sp>
      <p:sp>
        <p:nvSpPr>
          <p:cNvPr id="10" name="object 10"/>
          <p:cNvSpPr txBox="1"/>
          <p:nvPr/>
        </p:nvSpPr>
        <p:spPr>
          <a:xfrm>
            <a:off x="124968" y="1295401"/>
            <a:ext cx="3164332" cy="2682657"/>
          </a:xfrm>
          <a:prstGeom prst="rect">
            <a:avLst/>
          </a:prstGeom>
          <a:ln w="6096">
            <a:noFill/>
          </a:ln>
        </p:spPr>
        <p:txBody>
          <a:bodyPr vert="horz" wrap="square" lIns="0" tIns="0" rIns="0" bIns="0" rtlCol="0">
            <a:spAutoFit/>
          </a:bodyPr>
          <a:lstStyle/>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a:lnSpc>
                <a:spcPct val="100000"/>
              </a:lnSpc>
            </a:pPr>
            <a:endParaRPr sz="1100" dirty="0">
              <a:latin typeface="Perpetua" panose="02020502060401020303" pitchFamily="18" charset="0"/>
              <a:cs typeface="Times New Roman"/>
            </a:endParaRPr>
          </a:p>
          <a:p>
            <a:pPr marL="1124585" marR="360045" indent="-760730" algn="just">
              <a:lnSpc>
                <a:spcPct val="100899"/>
              </a:lnSpc>
              <a:spcBef>
                <a:spcPts val="760"/>
              </a:spcBef>
            </a:pPr>
            <a:endParaRPr lang="en-IN" sz="1100" b="1" dirty="0" smtClean="0">
              <a:latin typeface="Perpetua" panose="02020502060401020303" pitchFamily="18" charset="0"/>
              <a:cs typeface="Carlito"/>
            </a:endParaRPr>
          </a:p>
          <a:p>
            <a:pPr marL="1124585" marR="360045" indent="-760730" algn="just">
              <a:lnSpc>
                <a:spcPct val="100899"/>
              </a:lnSpc>
              <a:spcBef>
                <a:spcPts val="760"/>
              </a:spcBef>
            </a:pPr>
            <a:r>
              <a:rPr lang="en-IN" sz="1100" b="1" dirty="0" smtClean="0">
                <a:latin typeface="Perpetua" panose="02020502060401020303" pitchFamily="18" charset="0"/>
                <a:cs typeface="Carlito"/>
              </a:rPr>
              <a:t>D</a:t>
            </a:r>
            <a:r>
              <a:rPr sz="1100" b="1" dirty="0" smtClean="0">
                <a:latin typeface="Perpetua" panose="02020502060401020303" pitchFamily="18" charset="0"/>
                <a:cs typeface="Carlito"/>
              </a:rPr>
              <a:t>r</a:t>
            </a:r>
            <a:r>
              <a:rPr sz="1100" b="1" dirty="0">
                <a:latin typeface="Perpetua" panose="02020502060401020303" pitchFamily="18" charset="0"/>
                <a:cs typeface="Carlito"/>
              </a:rPr>
              <a:t>. </a:t>
            </a:r>
            <a:r>
              <a:rPr sz="1100" b="1" spc="-5" dirty="0">
                <a:latin typeface="Perpetua" panose="02020502060401020303" pitchFamily="18" charset="0"/>
                <a:cs typeface="Carlito"/>
              </a:rPr>
              <a:t>Sammer Goyal</a:t>
            </a:r>
            <a:r>
              <a:rPr sz="1100" b="1" spc="-5" dirty="0">
                <a:latin typeface="Perpetua" panose="02020502060401020303" pitchFamily="18" charset="0"/>
                <a:cs typeface="Arial"/>
              </a:rPr>
              <a:t>, </a:t>
            </a:r>
            <a:r>
              <a:rPr sz="1100" b="1" spc="-80" dirty="0">
                <a:latin typeface="Perpetua" panose="02020502060401020303" pitchFamily="18" charset="0"/>
                <a:cs typeface="Arial"/>
              </a:rPr>
              <a:t>Principal </a:t>
            </a:r>
            <a:r>
              <a:rPr sz="1100" b="1" spc="-110" dirty="0">
                <a:latin typeface="Perpetua" panose="02020502060401020303" pitchFamily="18" charset="0"/>
                <a:cs typeface="Arial"/>
              </a:rPr>
              <a:t>SVKM’s </a:t>
            </a:r>
            <a:r>
              <a:rPr lang="en-IN" sz="1100" b="1" spc="-110" dirty="0" smtClean="0">
                <a:latin typeface="Perpetua" panose="02020502060401020303" pitchFamily="18" charset="0"/>
                <a:cs typeface="Arial"/>
              </a:rPr>
              <a:t> </a:t>
            </a:r>
          </a:p>
          <a:p>
            <a:pPr marL="1124585" marR="360045" indent="-760730" algn="just">
              <a:lnSpc>
                <a:spcPct val="100899"/>
              </a:lnSpc>
              <a:spcBef>
                <a:spcPts val="760"/>
              </a:spcBef>
            </a:pPr>
            <a:r>
              <a:rPr sz="1100" b="1" spc="-75" dirty="0" smtClean="0">
                <a:latin typeface="Perpetua" panose="02020502060401020303" pitchFamily="18" charset="0"/>
                <a:cs typeface="Arial"/>
              </a:rPr>
              <a:t>IOP,</a:t>
            </a:r>
            <a:r>
              <a:rPr lang="en-IN" sz="1100" b="1" spc="-75" dirty="0" smtClean="0">
                <a:latin typeface="Perpetua" panose="02020502060401020303" pitchFamily="18" charset="0"/>
                <a:cs typeface="Arial"/>
              </a:rPr>
              <a:t> r</a:t>
            </a:r>
            <a:r>
              <a:rPr sz="1100" b="1" spc="-75" dirty="0" smtClean="0">
                <a:latin typeface="Perpetua" panose="02020502060401020303" pitchFamily="18" charset="0"/>
                <a:cs typeface="Arial"/>
              </a:rPr>
              <a:t>received  </a:t>
            </a:r>
            <a:r>
              <a:rPr sz="1100" b="1" spc="-10" dirty="0">
                <a:latin typeface="Perpetua" panose="02020502060401020303" pitchFamily="18" charset="0"/>
                <a:cs typeface="Arial"/>
              </a:rPr>
              <a:t>“</a:t>
            </a:r>
            <a:r>
              <a:rPr sz="1100" b="1" spc="-10" dirty="0">
                <a:latin typeface="Perpetua" panose="02020502060401020303" pitchFamily="18" charset="0"/>
                <a:cs typeface="Carlito"/>
              </a:rPr>
              <a:t>Pharmainnova</a:t>
            </a:r>
            <a:r>
              <a:rPr sz="1100" b="1" spc="-25" dirty="0">
                <a:latin typeface="Perpetua" panose="02020502060401020303" pitchFamily="18" charset="0"/>
                <a:cs typeface="Carlito"/>
              </a:rPr>
              <a:t> </a:t>
            </a:r>
            <a:r>
              <a:rPr sz="1100" b="1" spc="-70" dirty="0">
                <a:latin typeface="Perpetua" panose="02020502060401020303" pitchFamily="18" charset="0"/>
                <a:cs typeface="Arial"/>
              </a:rPr>
              <a:t>Award”</a:t>
            </a:r>
            <a:endParaRPr sz="1100" dirty="0">
              <a:latin typeface="Perpetua" panose="02020502060401020303" pitchFamily="18" charset="0"/>
              <a:cs typeface="Arial"/>
            </a:endParaRPr>
          </a:p>
        </p:txBody>
      </p:sp>
      <p:sp>
        <p:nvSpPr>
          <p:cNvPr id="11" name="object 11"/>
          <p:cNvSpPr/>
          <p:nvPr/>
        </p:nvSpPr>
        <p:spPr>
          <a:xfrm>
            <a:off x="205525" y="1427948"/>
            <a:ext cx="2990665" cy="1978071"/>
          </a:xfrm>
          <a:prstGeom prst="rect">
            <a:avLst/>
          </a:prstGeom>
          <a:blipFill>
            <a:blip r:embed="rId2" cstate="print"/>
            <a:stretch>
              <a:fillRect/>
            </a:stretch>
          </a:blip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a:p>
        </p:txBody>
      </p:sp>
      <p:sp>
        <p:nvSpPr>
          <p:cNvPr id="12" name="object 12"/>
          <p:cNvSpPr/>
          <p:nvPr/>
        </p:nvSpPr>
        <p:spPr>
          <a:xfrm>
            <a:off x="3661217" y="1427949"/>
            <a:ext cx="3361883" cy="1978092"/>
          </a:xfrm>
          <a:prstGeom prst="rect">
            <a:avLst/>
          </a:prstGeom>
          <a:blipFill>
            <a:blip r:embed="rId3" cstate="print"/>
            <a:stretch>
              <a:fillRect/>
            </a:stretch>
          </a:blip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a:p>
        </p:txBody>
      </p:sp>
      <p:sp>
        <p:nvSpPr>
          <p:cNvPr id="13" name="object 13"/>
          <p:cNvSpPr/>
          <p:nvPr/>
        </p:nvSpPr>
        <p:spPr>
          <a:xfrm>
            <a:off x="7404102" y="1427949"/>
            <a:ext cx="3047998" cy="1978071"/>
          </a:xfrm>
          <a:prstGeom prst="rect">
            <a:avLst/>
          </a:prstGeom>
          <a:blipFill>
            <a:blip r:embed="rId4" cstate="print"/>
            <a:stretch>
              <a:fillRect/>
            </a:stretch>
          </a:blip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a:p>
        </p:txBody>
      </p:sp>
      <p:sp>
        <p:nvSpPr>
          <p:cNvPr id="14" name="object 14"/>
          <p:cNvSpPr/>
          <p:nvPr/>
        </p:nvSpPr>
        <p:spPr>
          <a:xfrm>
            <a:off x="237743" y="4230703"/>
            <a:ext cx="3051557" cy="1970436"/>
          </a:xfrm>
          <a:prstGeom prst="rect">
            <a:avLst/>
          </a:prstGeom>
          <a:blipFill>
            <a:blip r:embed="rId5" cstate="print"/>
            <a:stretch>
              <a:fillRect/>
            </a:stretch>
          </a:blip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a:p>
        </p:txBody>
      </p:sp>
      <p:sp>
        <p:nvSpPr>
          <p:cNvPr id="15" name="object 15"/>
          <p:cNvSpPr/>
          <p:nvPr/>
        </p:nvSpPr>
        <p:spPr>
          <a:xfrm>
            <a:off x="3640577" y="4197269"/>
            <a:ext cx="3382523" cy="1970389"/>
          </a:xfrm>
          <a:prstGeom prst="rect">
            <a:avLst/>
          </a:prstGeom>
          <a:blipFill>
            <a:blip r:embed="rId6" cstate="print"/>
            <a:stretch>
              <a:fillRect/>
            </a:stretch>
          </a:blip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a:p>
        </p:txBody>
      </p:sp>
      <p:sp>
        <p:nvSpPr>
          <p:cNvPr id="16" name="object 16"/>
          <p:cNvSpPr/>
          <p:nvPr/>
        </p:nvSpPr>
        <p:spPr>
          <a:xfrm>
            <a:off x="7404102" y="4230703"/>
            <a:ext cx="3047998" cy="1970500"/>
          </a:xfrm>
          <a:prstGeom prst="rect">
            <a:avLst/>
          </a:prstGeom>
          <a:blipFill>
            <a:blip r:embed="rId7" cstate="print"/>
            <a:stretch>
              <a:fillRect/>
            </a:stretch>
          </a:blip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a:p>
        </p:txBody>
      </p:sp>
      <p:grpSp>
        <p:nvGrpSpPr>
          <p:cNvPr id="30" name="Group 29"/>
          <p:cNvGrpSpPr/>
          <p:nvPr/>
        </p:nvGrpSpPr>
        <p:grpSpPr>
          <a:xfrm>
            <a:off x="3193650" y="182375"/>
            <a:ext cx="3742347" cy="1143000"/>
            <a:chOff x="584563" y="308327"/>
            <a:chExt cx="3742347" cy="1143000"/>
          </a:xfrm>
        </p:grpSpPr>
        <p:grpSp>
          <p:nvGrpSpPr>
            <p:cNvPr id="31" name="Group 30"/>
            <p:cNvGrpSpPr/>
            <p:nvPr/>
          </p:nvGrpSpPr>
          <p:grpSpPr>
            <a:xfrm>
              <a:off x="584563" y="308327"/>
              <a:ext cx="3742347" cy="1143000"/>
              <a:chOff x="474066" y="234950"/>
              <a:chExt cx="3742347" cy="1143000"/>
            </a:xfrm>
          </p:grpSpPr>
          <p:sp>
            <p:nvSpPr>
              <p:cNvPr id="35" name="Flowchart: Process 34"/>
              <p:cNvSpPr/>
              <p:nvPr/>
            </p:nvSpPr>
            <p:spPr>
              <a:xfrm>
                <a:off x="474066" y="234950"/>
                <a:ext cx="3742347" cy="1143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rgbClr val="C00000"/>
                    </a:solidFill>
                    <a:latin typeface="Perpetua" panose="02020502060401020303" pitchFamily="18" charset="0"/>
                  </a:rPr>
                  <a:t>SVKM</a:t>
                </a:r>
                <a:r>
                  <a:rPr lang="en-US" sz="2400" b="1" dirty="0" smtClean="0">
                    <a:solidFill>
                      <a:schemeClr val="accent2"/>
                    </a:solidFill>
                    <a:latin typeface="Perpetua" panose="02020502060401020303" pitchFamily="18" charset="0"/>
                  </a:rPr>
                  <a:t> </a:t>
                </a:r>
                <a:r>
                  <a:rPr lang="en-US" sz="2400" b="1" dirty="0" smtClean="0">
                    <a:solidFill>
                      <a:schemeClr val="accent3">
                        <a:lumMod val="50000"/>
                      </a:schemeClr>
                    </a:solidFill>
                    <a:latin typeface="Perpetua" panose="02020502060401020303" pitchFamily="18" charset="0"/>
                  </a:rPr>
                  <a:t>IOP</a:t>
                </a:r>
                <a:r>
                  <a:rPr lang="en-US" sz="2400" b="1" dirty="0" smtClean="0">
                    <a:solidFill>
                      <a:schemeClr val="accent2"/>
                    </a:solidFill>
                    <a:latin typeface="Perpetua" panose="02020502060401020303" pitchFamily="18" charset="0"/>
                  </a:rPr>
                  <a:t> </a:t>
                </a:r>
                <a:r>
                  <a:rPr lang="en-US" sz="2400" b="1" dirty="0" smtClean="0">
                    <a:solidFill>
                      <a:schemeClr val="tx2">
                        <a:lumMod val="50000"/>
                      </a:schemeClr>
                    </a:solidFill>
                    <a:latin typeface="Perpetua" panose="02020502060401020303" pitchFamily="18" charset="0"/>
                  </a:rPr>
                  <a:t>DHULE</a:t>
                </a:r>
                <a:r>
                  <a:rPr lang="en-US" b="1" dirty="0" smtClean="0">
                    <a:solidFill>
                      <a:schemeClr val="tx2">
                        <a:lumMod val="50000"/>
                      </a:schemeClr>
                    </a:solidFill>
                    <a:latin typeface="Perpetua" panose="02020502060401020303" pitchFamily="18" charset="0"/>
                  </a:rPr>
                  <a:t> </a:t>
                </a:r>
              </a:p>
              <a:p>
                <a:pPr algn="ctr"/>
                <a:r>
                  <a:rPr lang="en-US" dirty="0" err="1" smtClean="0">
                    <a:solidFill>
                      <a:srgbClr val="C00000"/>
                    </a:solidFill>
                    <a:latin typeface="Perpetua" panose="02020502060401020303" pitchFamily="18" charset="0"/>
                  </a:rPr>
                  <a:t>Precede</a:t>
                </a:r>
                <a:r>
                  <a:rPr lang="en-US" dirty="0" err="1" smtClean="0">
                    <a:solidFill>
                      <a:schemeClr val="accent2"/>
                    </a:solidFill>
                    <a:latin typeface="Perpetua" panose="02020502060401020303" pitchFamily="18" charset="0"/>
                  </a:rPr>
                  <a:t>.</a:t>
                </a:r>
                <a:r>
                  <a:rPr lang="en-US" dirty="0" err="1" smtClean="0">
                    <a:solidFill>
                      <a:schemeClr val="accent3">
                        <a:lumMod val="50000"/>
                      </a:schemeClr>
                    </a:solidFill>
                    <a:latin typeface="Perpetua" panose="02020502060401020303" pitchFamily="18" charset="0"/>
                  </a:rPr>
                  <a:t>Pursue.</a:t>
                </a:r>
                <a:r>
                  <a:rPr lang="en-US" dirty="0" err="1">
                    <a:solidFill>
                      <a:schemeClr val="tx2">
                        <a:lumMod val="50000"/>
                      </a:schemeClr>
                    </a:solidFill>
                    <a:latin typeface="Perpetua" panose="02020502060401020303" pitchFamily="18" charset="0"/>
                  </a:rPr>
                  <a:t>P</a:t>
                </a:r>
                <a:r>
                  <a:rPr lang="en-US" dirty="0" err="1" smtClean="0">
                    <a:solidFill>
                      <a:schemeClr val="tx2">
                        <a:lumMod val="50000"/>
                      </a:schemeClr>
                    </a:solidFill>
                    <a:latin typeface="Perpetua" panose="02020502060401020303" pitchFamily="18" charset="0"/>
                  </a:rPr>
                  <a:t>reeminence</a:t>
                </a:r>
                <a:endParaRPr lang="en-IN" dirty="0">
                  <a:solidFill>
                    <a:schemeClr val="tx2">
                      <a:lumMod val="50000"/>
                    </a:schemeClr>
                  </a:solidFill>
                  <a:latin typeface="Perpetua" panose="02020502060401020303" pitchFamily="18" charset="0"/>
                </a:endParaRPr>
              </a:p>
            </p:txBody>
          </p:sp>
          <p:sp>
            <p:nvSpPr>
              <p:cNvPr id="36" name="Flowchart: Process 35"/>
              <p:cNvSpPr/>
              <p:nvPr/>
            </p:nvSpPr>
            <p:spPr>
              <a:xfrm>
                <a:off x="3703136" y="339762"/>
                <a:ext cx="93814" cy="466688"/>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2" name="Group 31"/>
            <p:cNvGrpSpPr/>
            <p:nvPr/>
          </p:nvGrpSpPr>
          <p:grpSpPr>
            <a:xfrm>
              <a:off x="3966033" y="413139"/>
              <a:ext cx="246214" cy="466688"/>
              <a:chOff x="3966033" y="413139"/>
              <a:chExt cx="246214" cy="466688"/>
            </a:xfrm>
          </p:grpSpPr>
          <p:sp>
            <p:nvSpPr>
              <p:cNvPr id="33" name="Flowchart: Process 32"/>
              <p:cNvSpPr/>
              <p:nvPr/>
            </p:nvSpPr>
            <p:spPr>
              <a:xfrm>
                <a:off x="3966033" y="413139"/>
                <a:ext cx="93814" cy="466688"/>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Flowchart: Process 33"/>
              <p:cNvSpPr/>
              <p:nvPr/>
            </p:nvSpPr>
            <p:spPr>
              <a:xfrm>
                <a:off x="4118433" y="413139"/>
                <a:ext cx="93814" cy="466688"/>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Tree>
    <p:extLst>
      <p:ext uri="{BB962C8B-B14F-4D97-AF65-F5344CB8AC3E}">
        <p14:creationId xmlns:p14="http://schemas.microsoft.com/office/powerpoint/2010/main" val="3896467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4" name="object 6"/>
          <p:cNvSpPr/>
          <p:nvPr/>
        </p:nvSpPr>
        <p:spPr>
          <a:xfrm>
            <a:off x="1308100" y="1949450"/>
            <a:ext cx="4158996" cy="4991098"/>
          </a:xfrm>
          <a:prstGeom prst="rect">
            <a:avLst/>
          </a:prstGeom>
          <a:blipFill>
            <a:blip r:embed="rId2"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a:p>
        </p:txBody>
      </p:sp>
      <p:sp>
        <p:nvSpPr>
          <p:cNvPr id="5" name="object 7"/>
          <p:cNvSpPr/>
          <p:nvPr/>
        </p:nvSpPr>
        <p:spPr>
          <a:xfrm>
            <a:off x="5727700" y="1949450"/>
            <a:ext cx="4223004" cy="4997194"/>
          </a:xfrm>
          <a:prstGeom prst="rect">
            <a:avLst/>
          </a:prstGeom>
          <a:blipFill>
            <a:blip r:embed="rId3" cstate="prin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endParaRPr/>
          </a:p>
        </p:txBody>
      </p:sp>
      <p:grpSp>
        <p:nvGrpSpPr>
          <p:cNvPr id="8" name="Group 7"/>
          <p:cNvGrpSpPr/>
          <p:nvPr/>
        </p:nvGrpSpPr>
        <p:grpSpPr>
          <a:xfrm>
            <a:off x="3289300" y="425450"/>
            <a:ext cx="3742347" cy="1143000"/>
            <a:chOff x="584563" y="308327"/>
            <a:chExt cx="3742347" cy="1143000"/>
          </a:xfrm>
        </p:grpSpPr>
        <p:grpSp>
          <p:nvGrpSpPr>
            <p:cNvPr id="9" name="Group 8"/>
            <p:cNvGrpSpPr/>
            <p:nvPr/>
          </p:nvGrpSpPr>
          <p:grpSpPr>
            <a:xfrm>
              <a:off x="584563" y="308327"/>
              <a:ext cx="3742347" cy="1143000"/>
              <a:chOff x="474066" y="234950"/>
              <a:chExt cx="3742347" cy="1143000"/>
            </a:xfrm>
          </p:grpSpPr>
          <p:sp>
            <p:nvSpPr>
              <p:cNvPr id="13" name="Flowchart: Process 12"/>
              <p:cNvSpPr/>
              <p:nvPr/>
            </p:nvSpPr>
            <p:spPr>
              <a:xfrm>
                <a:off x="474066" y="234950"/>
                <a:ext cx="3742347" cy="1143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rgbClr val="C00000"/>
                    </a:solidFill>
                    <a:latin typeface="Perpetua" panose="02020502060401020303" pitchFamily="18" charset="0"/>
                  </a:rPr>
                  <a:t>SVKM</a:t>
                </a:r>
                <a:r>
                  <a:rPr lang="en-US" sz="2400" b="1" dirty="0" smtClean="0">
                    <a:solidFill>
                      <a:schemeClr val="accent2"/>
                    </a:solidFill>
                    <a:latin typeface="Perpetua" panose="02020502060401020303" pitchFamily="18" charset="0"/>
                  </a:rPr>
                  <a:t> </a:t>
                </a:r>
                <a:r>
                  <a:rPr lang="en-US" sz="2400" b="1" dirty="0" smtClean="0">
                    <a:solidFill>
                      <a:schemeClr val="accent3">
                        <a:lumMod val="50000"/>
                      </a:schemeClr>
                    </a:solidFill>
                    <a:latin typeface="Perpetua" panose="02020502060401020303" pitchFamily="18" charset="0"/>
                  </a:rPr>
                  <a:t>IOP</a:t>
                </a:r>
                <a:r>
                  <a:rPr lang="en-US" sz="2400" b="1" dirty="0" smtClean="0">
                    <a:solidFill>
                      <a:schemeClr val="accent2"/>
                    </a:solidFill>
                    <a:latin typeface="Perpetua" panose="02020502060401020303" pitchFamily="18" charset="0"/>
                  </a:rPr>
                  <a:t> </a:t>
                </a:r>
                <a:r>
                  <a:rPr lang="en-US" sz="2400" b="1" dirty="0" smtClean="0">
                    <a:solidFill>
                      <a:schemeClr val="tx2">
                        <a:lumMod val="50000"/>
                      </a:schemeClr>
                    </a:solidFill>
                    <a:latin typeface="Perpetua" panose="02020502060401020303" pitchFamily="18" charset="0"/>
                  </a:rPr>
                  <a:t>DHULE</a:t>
                </a:r>
                <a:r>
                  <a:rPr lang="en-US" b="1" dirty="0" smtClean="0">
                    <a:solidFill>
                      <a:schemeClr val="tx2">
                        <a:lumMod val="50000"/>
                      </a:schemeClr>
                    </a:solidFill>
                    <a:latin typeface="Perpetua" panose="02020502060401020303" pitchFamily="18" charset="0"/>
                  </a:rPr>
                  <a:t> </a:t>
                </a:r>
              </a:p>
              <a:p>
                <a:pPr algn="ctr"/>
                <a:r>
                  <a:rPr lang="en-US" dirty="0" err="1" smtClean="0">
                    <a:solidFill>
                      <a:srgbClr val="C00000"/>
                    </a:solidFill>
                    <a:latin typeface="Perpetua" panose="02020502060401020303" pitchFamily="18" charset="0"/>
                  </a:rPr>
                  <a:t>Precede</a:t>
                </a:r>
                <a:r>
                  <a:rPr lang="en-US" dirty="0" err="1" smtClean="0">
                    <a:solidFill>
                      <a:schemeClr val="accent2"/>
                    </a:solidFill>
                    <a:latin typeface="Perpetua" panose="02020502060401020303" pitchFamily="18" charset="0"/>
                  </a:rPr>
                  <a:t>.</a:t>
                </a:r>
                <a:r>
                  <a:rPr lang="en-US" dirty="0" err="1" smtClean="0">
                    <a:solidFill>
                      <a:schemeClr val="accent3">
                        <a:lumMod val="50000"/>
                      </a:schemeClr>
                    </a:solidFill>
                    <a:latin typeface="Perpetua" panose="02020502060401020303" pitchFamily="18" charset="0"/>
                  </a:rPr>
                  <a:t>Pursue.</a:t>
                </a:r>
                <a:r>
                  <a:rPr lang="en-US" dirty="0" err="1">
                    <a:solidFill>
                      <a:schemeClr val="tx2">
                        <a:lumMod val="50000"/>
                      </a:schemeClr>
                    </a:solidFill>
                    <a:latin typeface="Perpetua" panose="02020502060401020303" pitchFamily="18" charset="0"/>
                  </a:rPr>
                  <a:t>P</a:t>
                </a:r>
                <a:r>
                  <a:rPr lang="en-US" dirty="0" err="1" smtClean="0">
                    <a:solidFill>
                      <a:schemeClr val="tx2">
                        <a:lumMod val="50000"/>
                      </a:schemeClr>
                    </a:solidFill>
                    <a:latin typeface="Perpetua" panose="02020502060401020303" pitchFamily="18" charset="0"/>
                  </a:rPr>
                  <a:t>reeminence</a:t>
                </a:r>
                <a:endParaRPr lang="en-IN" dirty="0">
                  <a:solidFill>
                    <a:schemeClr val="tx2">
                      <a:lumMod val="50000"/>
                    </a:schemeClr>
                  </a:solidFill>
                  <a:latin typeface="Perpetua" panose="02020502060401020303" pitchFamily="18" charset="0"/>
                </a:endParaRPr>
              </a:p>
            </p:txBody>
          </p:sp>
          <p:sp>
            <p:nvSpPr>
              <p:cNvPr id="14" name="Flowchart: Process 13"/>
              <p:cNvSpPr/>
              <p:nvPr/>
            </p:nvSpPr>
            <p:spPr>
              <a:xfrm>
                <a:off x="3703136" y="339762"/>
                <a:ext cx="93814" cy="466688"/>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0" name="Group 9"/>
            <p:cNvGrpSpPr/>
            <p:nvPr/>
          </p:nvGrpSpPr>
          <p:grpSpPr>
            <a:xfrm>
              <a:off x="3966033" y="413139"/>
              <a:ext cx="246214" cy="466688"/>
              <a:chOff x="3966033" y="413139"/>
              <a:chExt cx="246214" cy="466688"/>
            </a:xfrm>
          </p:grpSpPr>
          <p:sp>
            <p:nvSpPr>
              <p:cNvPr id="11" name="Flowchart: Process 10"/>
              <p:cNvSpPr/>
              <p:nvPr/>
            </p:nvSpPr>
            <p:spPr>
              <a:xfrm>
                <a:off x="3966033" y="413139"/>
                <a:ext cx="93814" cy="466688"/>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Flowchart: Process 11"/>
              <p:cNvSpPr/>
              <p:nvPr/>
            </p:nvSpPr>
            <p:spPr>
              <a:xfrm>
                <a:off x="4118433" y="413139"/>
                <a:ext cx="93814" cy="466688"/>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Tree>
    <p:extLst>
      <p:ext uri="{BB962C8B-B14F-4D97-AF65-F5344CB8AC3E}">
        <p14:creationId xmlns:p14="http://schemas.microsoft.com/office/powerpoint/2010/main" val="190349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0218" y="242597"/>
            <a:ext cx="9297179" cy="615553"/>
          </a:xfrm>
        </p:spPr>
        <p:txBody>
          <a:bodyPr/>
          <a:lstStyle/>
          <a:p>
            <a:pPr algn="ctr"/>
            <a:r>
              <a:rPr lang="en-US" sz="4000" b="1" dirty="0" smtClean="0">
                <a:effectLst>
                  <a:outerShdw blurRad="38100" dist="38100" dir="2700000" algn="tl">
                    <a:srgbClr val="000000">
                      <a:alpha val="43137"/>
                    </a:srgbClr>
                  </a:outerShdw>
                </a:effectLst>
                <a:latin typeface="Perpetua" panose="02020502060401020303" pitchFamily="18" charset="0"/>
              </a:rPr>
              <a:t>Newsletters</a:t>
            </a:r>
            <a:r>
              <a:rPr lang="en-US" dirty="0" smtClean="0"/>
              <a:t> </a:t>
            </a:r>
            <a:endParaRPr lang="en-US" dirty="0"/>
          </a:p>
        </p:txBody>
      </p:sp>
      <p:pic>
        <p:nvPicPr>
          <p:cNvPr id="3" name="Picture 2" descr="G:\K K SHARMA SVKM IOP\PPT CAPACITY BUILDIING\PLACEMENT DETAILS 2022 Batch\Placement Brochure 2021\Standees\Standee 1.jpg"/>
          <p:cNvPicPr/>
          <p:nvPr/>
        </p:nvPicPr>
        <p:blipFill rotWithShape="1">
          <a:blip r:embed="rId2">
            <a:extLst>
              <a:ext uri="{28A0092B-C50C-407E-A947-70E740481C1C}">
                <a14:useLocalDpi xmlns:a14="http://schemas.microsoft.com/office/drawing/2010/main" val="0"/>
              </a:ext>
            </a:extLst>
          </a:blip>
          <a:srcRect l="2589" t="19365" r="2914" b="12246"/>
          <a:stretch/>
        </p:blipFill>
        <p:spPr bwMode="auto">
          <a:xfrm>
            <a:off x="4828157" y="1046710"/>
            <a:ext cx="5662613" cy="6196012"/>
          </a:xfrm>
          <a:prstGeom prst="rect">
            <a:avLst/>
          </a:prstGeom>
          <a:no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4" name="Picture 3" descr="C:\Users\karan.sharma\Downloads\IMG-20220609-WA000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18" y="1046710"/>
            <a:ext cx="2199640" cy="2018665"/>
          </a:xfrm>
          <a:prstGeom prst="rect">
            <a:avLst/>
          </a:prstGeom>
          <a:no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5" name="Picture 4" descr="E:\Portfolio News Publication\Potdar sir\collage\IMG-20210707-WA0003.jpg"/>
          <p:cNvPicPr/>
          <p:nvPr/>
        </p:nvPicPr>
        <p:blipFill rotWithShape="1">
          <a:blip r:embed="rId4" cstate="print">
            <a:extLst>
              <a:ext uri="{28A0092B-C50C-407E-A947-70E740481C1C}">
                <a14:useLocalDpi xmlns:a14="http://schemas.microsoft.com/office/drawing/2010/main" val="0"/>
              </a:ext>
            </a:extLst>
          </a:blip>
          <a:srcRect b="5527"/>
          <a:stretch/>
        </p:blipFill>
        <p:spPr bwMode="auto">
          <a:xfrm>
            <a:off x="2565209" y="1046710"/>
            <a:ext cx="2134869" cy="2018665"/>
          </a:xfrm>
          <a:prstGeom prst="rect">
            <a:avLst/>
          </a:prstGeom>
          <a:no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pic>
        <p:nvPicPr>
          <p:cNvPr id="6" name="Picture 5" descr="C:\Users\karan.sharma\Downloads\IMG-20220601-WA000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031" y="3367384"/>
            <a:ext cx="2120265" cy="2125980"/>
          </a:xfrm>
          <a:prstGeom prst="rect">
            <a:avLst/>
          </a:prstGeom>
          <a:no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pic>
        <p:nvPicPr>
          <p:cNvPr id="7" name="Picture 6" descr="C:\Users\karan.sharma\Downloads\IMG-20220625-WA000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5684" y="3367384"/>
            <a:ext cx="2144394" cy="2125980"/>
          </a:xfrm>
          <a:prstGeom prst="rect">
            <a:avLst/>
          </a:prstGeom>
          <a:no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490612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8110" y="728258"/>
            <a:ext cx="9297179" cy="553998"/>
          </a:xfrm>
        </p:spPr>
        <p:txBody>
          <a:bodyPr/>
          <a:lstStyle/>
          <a:p>
            <a:pPr algn="ctr"/>
            <a:r>
              <a:rPr lang="en-US" sz="3600" b="1" dirty="0" smtClean="0">
                <a:latin typeface="Perpetua" panose="02020502060401020303" pitchFamily="18" charset="0"/>
              </a:rPr>
              <a:t>Why to recruit from SVKM IOP Dhule?</a:t>
            </a:r>
            <a:endParaRPr lang="en-US" sz="3600" b="1" dirty="0">
              <a:latin typeface="Perpetua" panose="02020502060401020303" pitchFamily="18" charset="0"/>
            </a:endParaRPr>
          </a:p>
        </p:txBody>
      </p:sp>
      <p:sp>
        <p:nvSpPr>
          <p:cNvPr id="4" name="Rectangle 3"/>
          <p:cNvSpPr/>
          <p:nvPr/>
        </p:nvSpPr>
        <p:spPr>
          <a:xfrm>
            <a:off x="469900" y="3092450"/>
            <a:ext cx="2819400" cy="2246769"/>
          </a:xfrm>
          <a:prstGeom prst="rect">
            <a:avLst/>
          </a:prstGeom>
        </p:spPr>
        <p:txBody>
          <a:bodyPr wrap="square">
            <a:spAutoFit/>
          </a:bodyPr>
          <a:lstStyle/>
          <a:p>
            <a:pPr algn="ctr"/>
            <a:r>
              <a:rPr lang="en-US" sz="2000" dirty="0" smtClean="0">
                <a:solidFill>
                  <a:srgbClr val="FF0000"/>
                </a:solidFill>
                <a:latin typeface="Perpetua" panose="02020502060401020303" pitchFamily="18" charset="0"/>
              </a:rPr>
              <a:t>Our major focus is </a:t>
            </a:r>
            <a:r>
              <a:rPr lang="en-US" sz="2000" dirty="0">
                <a:solidFill>
                  <a:srgbClr val="FF0000"/>
                </a:solidFill>
                <a:latin typeface="Perpetua" panose="02020502060401020303" pitchFamily="18" charset="0"/>
              </a:rPr>
              <a:t>to </a:t>
            </a:r>
            <a:r>
              <a:rPr lang="en-US" sz="2000" dirty="0" smtClean="0">
                <a:solidFill>
                  <a:srgbClr val="FF0000"/>
                </a:solidFill>
                <a:latin typeface="Perpetua" panose="02020502060401020303" pitchFamily="18" charset="0"/>
              </a:rPr>
              <a:t>“develop competent professionals” by bridging industry academia gap through excellent tech-savvy teaching - learning pedagogy</a:t>
            </a:r>
          </a:p>
          <a:p>
            <a:pPr algn="ctr"/>
            <a:endParaRPr lang="en-US" sz="2000" b="1" dirty="0">
              <a:solidFill>
                <a:schemeClr val="accent3">
                  <a:lumMod val="50000"/>
                </a:schemeClr>
              </a:solidFill>
              <a:latin typeface="Perpetua" panose="02020502060401020303" pitchFamily="18" charset="0"/>
            </a:endParaRPr>
          </a:p>
        </p:txBody>
      </p:sp>
      <p:sp>
        <p:nvSpPr>
          <p:cNvPr id="5" name="Rectangle 4"/>
          <p:cNvSpPr/>
          <p:nvPr/>
        </p:nvSpPr>
        <p:spPr>
          <a:xfrm>
            <a:off x="3365500" y="1451964"/>
            <a:ext cx="7023100" cy="5355312"/>
          </a:xfrm>
          <a:prstGeom prst="rect">
            <a:avLst/>
          </a:prstGeom>
        </p:spPr>
        <p:txBody>
          <a:bodyPr wrap="square">
            <a:spAutoFit/>
          </a:bodyPr>
          <a:lstStyle/>
          <a:p>
            <a:pPr algn="ctr"/>
            <a:r>
              <a:rPr lang="en-US" sz="2000" b="1" dirty="0">
                <a:solidFill>
                  <a:schemeClr val="accent2"/>
                </a:solidFill>
                <a:latin typeface="Perpetua" panose="02020502060401020303" pitchFamily="18" charset="0"/>
              </a:rPr>
              <a:t>About </a:t>
            </a:r>
            <a:r>
              <a:rPr lang="en-US" sz="2000" b="1" dirty="0" smtClean="0">
                <a:solidFill>
                  <a:schemeClr val="accent2"/>
                </a:solidFill>
                <a:latin typeface="Perpetua" panose="02020502060401020303" pitchFamily="18" charset="0"/>
              </a:rPr>
              <a:t>our</a:t>
            </a:r>
            <a:r>
              <a:rPr lang="en-US" sz="2000" b="1" dirty="0">
                <a:solidFill>
                  <a:schemeClr val="accent2"/>
                </a:solidFill>
                <a:latin typeface="Perpetua" panose="02020502060401020303" pitchFamily="18" charset="0"/>
              </a:rPr>
              <a:t> </a:t>
            </a:r>
            <a:r>
              <a:rPr lang="en-US" sz="2000" b="1" dirty="0" smtClean="0">
                <a:solidFill>
                  <a:schemeClr val="accent2"/>
                </a:solidFill>
                <a:latin typeface="Perpetua" panose="02020502060401020303" pitchFamily="18" charset="0"/>
              </a:rPr>
              <a:t>graduates</a:t>
            </a:r>
          </a:p>
          <a:p>
            <a:pPr algn="just"/>
            <a:endParaRPr lang="en-US" b="1" dirty="0">
              <a:solidFill>
                <a:srgbClr val="002060"/>
              </a:solidFill>
              <a:latin typeface="Perpetua" panose="02020502060401020303" pitchFamily="18" charset="0"/>
            </a:endParaRPr>
          </a:p>
          <a:p>
            <a:pPr algn="just"/>
            <a:r>
              <a:rPr lang="en-US" dirty="0">
                <a:latin typeface="Perpetua" panose="02020502060401020303" pitchFamily="18" charset="0"/>
              </a:rPr>
              <a:t>Our courses are designed with industry input and we work with national, </a:t>
            </a:r>
            <a:r>
              <a:rPr lang="en-US" dirty="0" smtClean="0">
                <a:latin typeface="Perpetua" panose="02020502060401020303" pitchFamily="18" charset="0"/>
              </a:rPr>
              <a:t>international, </a:t>
            </a:r>
            <a:r>
              <a:rPr lang="en-US" dirty="0">
                <a:latin typeface="Perpetua" panose="02020502060401020303" pitchFamily="18" charset="0"/>
              </a:rPr>
              <a:t>and local businesses. Our courses are taught by professionals </a:t>
            </a:r>
            <a:r>
              <a:rPr lang="en-US" dirty="0" smtClean="0">
                <a:latin typeface="Perpetua" panose="02020502060401020303" pitchFamily="18" charset="0"/>
              </a:rPr>
              <a:t>with industrial experience, </a:t>
            </a:r>
            <a:r>
              <a:rPr lang="en-US" dirty="0">
                <a:latin typeface="Perpetua" panose="02020502060401020303" pitchFamily="18" charset="0"/>
              </a:rPr>
              <a:t>so you can rely on our graduates </a:t>
            </a:r>
            <a:r>
              <a:rPr lang="en-US" dirty="0" smtClean="0">
                <a:latin typeface="Perpetua" panose="02020502060401020303" pitchFamily="18" charset="0"/>
              </a:rPr>
              <a:t>possessing the inbuilt skills </a:t>
            </a:r>
            <a:r>
              <a:rPr lang="en-US" dirty="0">
                <a:latin typeface="Perpetua" panose="02020502060401020303" pitchFamily="18" charset="0"/>
              </a:rPr>
              <a:t>they need to succeed and the confidence to use them.</a:t>
            </a:r>
          </a:p>
          <a:p>
            <a:pPr algn="just"/>
            <a:r>
              <a:rPr lang="en-US" dirty="0">
                <a:latin typeface="Perpetua" panose="02020502060401020303" pitchFamily="18" charset="0"/>
              </a:rPr>
              <a:t>Developing employability skills </a:t>
            </a:r>
            <a:r>
              <a:rPr lang="en-US" dirty="0" smtClean="0">
                <a:latin typeface="Perpetua" panose="02020502060401020303" pitchFamily="18" charset="0"/>
              </a:rPr>
              <a:t>is the </a:t>
            </a:r>
            <a:r>
              <a:rPr lang="en-US" dirty="0">
                <a:latin typeface="Perpetua" panose="02020502060401020303" pitchFamily="18" charset="0"/>
              </a:rPr>
              <a:t>heart of our </a:t>
            </a:r>
            <a:r>
              <a:rPr lang="en-US" dirty="0" smtClean="0">
                <a:latin typeface="Perpetua" panose="02020502060401020303" pitchFamily="18" charset="0"/>
              </a:rPr>
              <a:t>Institute. In </a:t>
            </a:r>
            <a:r>
              <a:rPr lang="en-US" b="1" dirty="0" smtClean="0">
                <a:latin typeface="Perpetua" panose="02020502060401020303" pitchFamily="18" charset="0"/>
              </a:rPr>
              <a:t>SVKM IOP Dhule </a:t>
            </a:r>
            <a:r>
              <a:rPr lang="en-US" dirty="0">
                <a:latin typeface="Perpetua" panose="02020502060401020303" pitchFamily="18" charset="0"/>
              </a:rPr>
              <a:t>we refer to these skills as the </a:t>
            </a:r>
            <a:r>
              <a:rPr lang="en-US" b="1" dirty="0">
                <a:latin typeface="Perpetua" panose="02020502060401020303" pitchFamily="18" charset="0"/>
              </a:rPr>
              <a:t>Nine Employability Capabilities </a:t>
            </a:r>
            <a:r>
              <a:rPr lang="en-US" dirty="0">
                <a:latin typeface="Perpetua" panose="02020502060401020303" pitchFamily="18" charset="0"/>
              </a:rPr>
              <a:t>and they are an integral part of the courses offered at the </a:t>
            </a:r>
            <a:r>
              <a:rPr lang="en-US" dirty="0" smtClean="0">
                <a:latin typeface="Perpetua" panose="02020502060401020303" pitchFamily="18" charset="0"/>
              </a:rPr>
              <a:t>institute:</a:t>
            </a:r>
          </a:p>
          <a:p>
            <a:pPr algn="just"/>
            <a:endParaRPr lang="en-US" b="1" dirty="0">
              <a:solidFill>
                <a:srgbClr val="002060"/>
              </a:solidFill>
              <a:latin typeface="Perpetua" panose="02020502060401020303" pitchFamily="18" charset="0"/>
            </a:endParaRPr>
          </a:p>
          <a:p>
            <a:pPr marL="285750" indent="-285750" algn="just">
              <a:buFont typeface="Wingdings" panose="05000000000000000000" pitchFamily="2" charset="2"/>
              <a:buChar char="q"/>
            </a:pPr>
            <a:r>
              <a:rPr lang="en-US" b="1" dirty="0">
                <a:solidFill>
                  <a:srgbClr val="002060"/>
                </a:solidFill>
                <a:latin typeface="Perpetua" panose="02020502060401020303" pitchFamily="18" charset="0"/>
              </a:rPr>
              <a:t>Management of self and own performance</a:t>
            </a:r>
          </a:p>
          <a:p>
            <a:pPr marL="285750" indent="-285750" algn="just">
              <a:buFont typeface="Wingdings" panose="05000000000000000000" pitchFamily="2" charset="2"/>
              <a:buChar char="q"/>
            </a:pPr>
            <a:r>
              <a:rPr lang="en-US" b="1" dirty="0">
                <a:solidFill>
                  <a:srgbClr val="002060"/>
                </a:solidFill>
                <a:latin typeface="Perpetua" panose="02020502060401020303" pitchFamily="18" charset="0"/>
              </a:rPr>
              <a:t>Professional values</a:t>
            </a:r>
          </a:p>
          <a:p>
            <a:pPr marL="285750" indent="-285750" algn="just">
              <a:buFont typeface="Wingdings" panose="05000000000000000000" pitchFamily="2" charset="2"/>
              <a:buChar char="q"/>
            </a:pPr>
            <a:r>
              <a:rPr lang="en-US" b="1" dirty="0">
                <a:solidFill>
                  <a:srgbClr val="002060"/>
                </a:solidFill>
                <a:latin typeface="Perpetua" panose="02020502060401020303" pitchFamily="18" charset="0"/>
              </a:rPr>
              <a:t>Communication skills and presentation of self</a:t>
            </a:r>
          </a:p>
          <a:p>
            <a:pPr marL="285750" indent="-285750" algn="just">
              <a:buFont typeface="Wingdings" panose="05000000000000000000" pitchFamily="2" charset="2"/>
              <a:buChar char="q"/>
            </a:pPr>
            <a:r>
              <a:rPr lang="en-US" b="1" dirty="0">
                <a:solidFill>
                  <a:srgbClr val="002060"/>
                </a:solidFill>
                <a:latin typeface="Perpetua" panose="02020502060401020303" pitchFamily="18" charset="0"/>
              </a:rPr>
              <a:t>Team and customer working</a:t>
            </a:r>
          </a:p>
          <a:p>
            <a:pPr marL="285750" indent="-285750" algn="just">
              <a:buFont typeface="Wingdings" panose="05000000000000000000" pitchFamily="2" charset="2"/>
              <a:buChar char="q"/>
            </a:pPr>
            <a:r>
              <a:rPr lang="en-US" b="1" dirty="0">
                <a:solidFill>
                  <a:srgbClr val="002060"/>
                </a:solidFill>
                <a:latin typeface="Perpetua" panose="02020502060401020303" pitchFamily="18" charset="0"/>
              </a:rPr>
              <a:t>Problem solving and decision making</a:t>
            </a:r>
          </a:p>
          <a:p>
            <a:pPr marL="285750" indent="-285750" algn="just">
              <a:buFont typeface="Wingdings" panose="05000000000000000000" pitchFamily="2" charset="2"/>
              <a:buChar char="q"/>
            </a:pPr>
            <a:r>
              <a:rPr lang="en-US" b="1" dirty="0">
                <a:solidFill>
                  <a:srgbClr val="002060"/>
                </a:solidFill>
                <a:latin typeface="Perpetua" panose="02020502060401020303" pitchFamily="18" charset="0"/>
              </a:rPr>
              <a:t>Innovation and enterprise</a:t>
            </a:r>
          </a:p>
          <a:p>
            <a:pPr marL="285750" indent="-285750" algn="just">
              <a:buFont typeface="Wingdings" panose="05000000000000000000" pitchFamily="2" charset="2"/>
              <a:buChar char="q"/>
            </a:pPr>
            <a:r>
              <a:rPr lang="en-US" b="1" dirty="0">
                <a:solidFill>
                  <a:srgbClr val="002060"/>
                </a:solidFill>
                <a:latin typeface="Perpetua" panose="02020502060401020303" pitchFamily="18" charset="0"/>
              </a:rPr>
              <a:t>Information and digital literacy</a:t>
            </a:r>
          </a:p>
          <a:p>
            <a:pPr marL="285750" indent="-285750" algn="just">
              <a:buFont typeface="Wingdings" panose="05000000000000000000" pitchFamily="2" charset="2"/>
              <a:buChar char="q"/>
            </a:pPr>
            <a:r>
              <a:rPr lang="en-US" b="1" dirty="0">
                <a:solidFill>
                  <a:srgbClr val="002060"/>
                </a:solidFill>
                <a:latin typeface="Perpetua" panose="02020502060401020303" pitchFamily="18" charset="0"/>
              </a:rPr>
              <a:t>Financial literacy</a:t>
            </a:r>
          </a:p>
          <a:p>
            <a:pPr marL="285750" indent="-285750" algn="just">
              <a:buFont typeface="Wingdings" panose="05000000000000000000" pitchFamily="2" charset="2"/>
              <a:buChar char="q"/>
            </a:pPr>
            <a:r>
              <a:rPr lang="en-US" b="1" dirty="0">
                <a:solidFill>
                  <a:srgbClr val="002060"/>
                </a:solidFill>
                <a:latin typeface="Perpetua" panose="02020502060401020303" pitchFamily="18" charset="0"/>
              </a:rPr>
              <a:t>Business and commercial awareness</a:t>
            </a:r>
            <a:endParaRPr lang="en-US" b="1" i="0" dirty="0">
              <a:solidFill>
                <a:srgbClr val="002060"/>
              </a:solidFill>
              <a:effectLst/>
              <a:latin typeface="Perpetua" panose="02020502060401020303" pitchFamily="18" charset="0"/>
            </a:endParaRPr>
          </a:p>
        </p:txBody>
      </p:sp>
    </p:spTree>
    <p:extLst>
      <p:ext uri="{BB962C8B-B14F-4D97-AF65-F5344CB8AC3E}">
        <p14:creationId xmlns:p14="http://schemas.microsoft.com/office/powerpoint/2010/main" val="737081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16" name="object 16"/>
          <p:cNvSpPr txBox="1">
            <a:spLocks noGrp="1"/>
          </p:cNvSpPr>
          <p:nvPr>
            <p:ph type="title"/>
          </p:nvPr>
        </p:nvSpPr>
        <p:spPr>
          <a:xfrm>
            <a:off x="462668" y="767673"/>
            <a:ext cx="2369432" cy="566822"/>
          </a:xfrm>
          <a:prstGeom prst="rect">
            <a:avLst/>
          </a:prstGeom>
        </p:spPr>
        <p:txBody>
          <a:bodyPr vert="horz" wrap="square" lIns="0" tIns="12700" rIns="0" bIns="0" rtlCol="0">
            <a:spAutoFit/>
          </a:bodyPr>
          <a:lstStyle/>
          <a:p>
            <a:pPr marL="12700">
              <a:lnSpc>
                <a:spcPct val="100000"/>
              </a:lnSpc>
              <a:spcBef>
                <a:spcPts val="100"/>
              </a:spcBef>
            </a:pPr>
            <a:r>
              <a:rPr sz="3600" b="1" spc="-190" dirty="0">
                <a:latin typeface="Perpetua" panose="02020502060401020303" pitchFamily="18" charset="0"/>
              </a:rPr>
              <a:t>C</a:t>
            </a:r>
            <a:r>
              <a:rPr sz="3600" b="1" spc="-155" dirty="0">
                <a:latin typeface="Perpetua" panose="02020502060401020303" pitchFamily="18" charset="0"/>
              </a:rPr>
              <a:t>o</a:t>
            </a:r>
            <a:r>
              <a:rPr sz="3600" b="1" spc="-170" dirty="0">
                <a:latin typeface="Perpetua" panose="02020502060401020303" pitchFamily="18" charset="0"/>
              </a:rPr>
              <a:t>n</a:t>
            </a:r>
            <a:r>
              <a:rPr sz="3600" b="1" spc="-155" dirty="0">
                <a:latin typeface="Perpetua" panose="02020502060401020303" pitchFamily="18" charset="0"/>
              </a:rPr>
              <a:t>ta</a:t>
            </a:r>
            <a:r>
              <a:rPr sz="3600" b="1" spc="-114" dirty="0">
                <a:latin typeface="Perpetua" panose="02020502060401020303" pitchFamily="18" charset="0"/>
              </a:rPr>
              <a:t>c</a:t>
            </a:r>
            <a:r>
              <a:rPr sz="3600" b="1" dirty="0">
                <a:latin typeface="Perpetua" panose="02020502060401020303" pitchFamily="18" charset="0"/>
              </a:rPr>
              <a:t>t</a:t>
            </a:r>
            <a:r>
              <a:rPr sz="3600" b="1" spc="-515" dirty="0">
                <a:latin typeface="Perpetua" panose="02020502060401020303" pitchFamily="18" charset="0"/>
              </a:rPr>
              <a:t> </a:t>
            </a:r>
            <a:r>
              <a:rPr sz="3600" b="1" spc="-175" dirty="0">
                <a:latin typeface="Perpetua" panose="02020502060401020303" pitchFamily="18" charset="0"/>
              </a:rPr>
              <a:t>U</a:t>
            </a:r>
            <a:r>
              <a:rPr sz="3600" b="1" dirty="0">
                <a:latin typeface="Perpetua" panose="02020502060401020303" pitchFamily="18" charset="0"/>
              </a:rPr>
              <a:t>s</a:t>
            </a:r>
          </a:p>
        </p:txBody>
      </p:sp>
      <p:sp>
        <p:nvSpPr>
          <p:cNvPr id="32" name="TextBox 31"/>
          <p:cNvSpPr txBox="1"/>
          <p:nvPr/>
        </p:nvSpPr>
        <p:spPr>
          <a:xfrm>
            <a:off x="469900" y="1421527"/>
            <a:ext cx="6250120" cy="3908762"/>
          </a:xfrm>
          <a:prstGeom prst="rect">
            <a:avLst/>
          </a:prstGeom>
          <a:noFill/>
        </p:spPr>
        <p:txBody>
          <a:bodyPr wrap="square" rtlCol="0">
            <a:spAutoFit/>
          </a:bodyPr>
          <a:lstStyle/>
          <a:p>
            <a:r>
              <a:rPr lang="en-US" sz="2800" b="1" dirty="0">
                <a:solidFill>
                  <a:srgbClr val="C00000"/>
                </a:solidFill>
                <a:latin typeface="Perpetua" panose="02020502060401020303" pitchFamily="18" charset="0"/>
              </a:rPr>
              <a:t>Mr. Karan K. Sharma</a:t>
            </a:r>
            <a:endParaRPr lang="en-IN" sz="2800" dirty="0">
              <a:solidFill>
                <a:srgbClr val="C00000"/>
              </a:solidFill>
              <a:latin typeface="Perpetua" panose="02020502060401020303" pitchFamily="18" charset="0"/>
            </a:endParaRPr>
          </a:p>
          <a:p>
            <a:r>
              <a:rPr lang="en-US" sz="2400" b="1" dirty="0">
                <a:latin typeface="Perpetua" panose="02020502060401020303" pitchFamily="18" charset="0"/>
              </a:rPr>
              <a:t>Training and Placement Officer</a:t>
            </a:r>
            <a:endParaRPr lang="en-IN" sz="2400" b="1" dirty="0">
              <a:latin typeface="Perpetua" panose="02020502060401020303" pitchFamily="18" charset="0"/>
            </a:endParaRPr>
          </a:p>
          <a:p>
            <a:r>
              <a:rPr lang="en-IN" sz="2400" dirty="0">
                <a:latin typeface="Perpetua" panose="02020502060401020303" pitchFamily="18" charset="0"/>
              </a:rPr>
              <a:t>Email</a:t>
            </a:r>
            <a:r>
              <a:rPr lang="en-IN" sz="2400" dirty="0" smtClean="0">
                <a:latin typeface="Perpetua" panose="02020502060401020303" pitchFamily="18" charset="0"/>
              </a:rPr>
              <a:t>:- </a:t>
            </a:r>
            <a:r>
              <a:rPr lang="en-IN" sz="2400" dirty="0" smtClean="0">
                <a:latin typeface="Perpetua" panose="02020502060401020303" pitchFamily="18" charset="0"/>
                <a:hlinkClick r:id="rId2"/>
              </a:rPr>
              <a:t>karan.sharma@svkm.ac.in</a:t>
            </a:r>
            <a:r>
              <a:rPr lang="en-IN" sz="2400" dirty="0" smtClean="0">
                <a:latin typeface="Perpetua" panose="02020502060401020303" pitchFamily="18" charset="0"/>
              </a:rPr>
              <a:t> </a:t>
            </a:r>
            <a:endParaRPr lang="en-IN" sz="2400" dirty="0">
              <a:latin typeface="Perpetua" panose="02020502060401020303" pitchFamily="18" charset="0"/>
            </a:endParaRPr>
          </a:p>
          <a:p>
            <a:r>
              <a:rPr lang="en-US" sz="2400" dirty="0">
                <a:latin typeface="Perpetua" panose="02020502060401020303" pitchFamily="18" charset="0"/>
              </a:rPr>
              <a:t>Contact No: - +91- 9403178615</a:t>
            </a:r>
            <a:endParaRPr lang="en-IN" sz="2400" dirty="0">
              <a:latin typeface="Perpetua" panose="02020502060401020303" pitchFamily="18" charset="0"/>
            </a:endParaRPr>
          </a:p>
          <a:p>
            <a:r>
              <a:rPr lang="en-US" sz="2400" dirty="0">
                <a:latin typeface="Perpetua" panose="02020502060401020303" pitchFamily="18" charset="0"/>
              </a:rPr>
              <a:t>LinkedIn: - </a:t>
            </a:r>
            <a:r>
              <a:rPr lang="en-US" sz="2400" u="sng" dirty="0">
                <a:latin typeface="Perpetua" panose="02020502060401020303" pitchFamily="18" charset="0"/>
                <a:hlinkClick r:id="rId3" action="ppaction://hlinkfile"/>
              </a:rPr>
              <a:t>www.linkedin.com/in/karan-sharma-9918878b</a:t>
            </a:r>
            <a:endParaRPr lang="en-IN" sz="2400" dirty="0">
              <a:latin typeface="Perpetua" panose="02020502060401020303" pitchFamily="18" charset="0"/>
            </a:endParaRPr>
          </a:p>
          <a:p>
            <a:r>
              <a:rPr lang="en-US" sz="2400" dirty="0">
                <a:latin typeface="Perpetua" panose="02020502060401020303" pitchFamily="18" charset="0"/>
              </a:rPr>
              <a:t> </a:t>
            </a:r>
            <a:endParaRPr lang="en-IN" sz="2400" dirty="0">
              <a:latin typeface="Perpetua" panose="02020502060401020303" pitchFamily="18" charset="0"/>
            </a:endParaRPr>
          </a:p>
          <a:p>
            <a:r>
              <a:rPr lang="en-US" sz="2800" b="1" dirty="0" smtClean="0">
                <a:solidFill>
                  <a:srgbClr val="C00000"/>
                </a:solidFill>
                <a:latin typeface="Perpetua" panose="02020502060401020303" pitchFamily="18" charset="0"/>
              </a:rPr>
              <a:t>Mrs</a:t>
            </a:r>
            <a:r>
              <a:rPr lang="en-US" sz="2800" b="1" dirty="0">
                <a:solidFill>
                  <a:srgbClr val="C00000"/>
                </a:solidFill>
                <a:latin typeface="Perpetua" panose="02020502060401020303" pitchFamily="18" charset="0"/>
              </a:rPr>
              <a:t>. </a:t>
            </a:r>
            <a:r>
              <a:rPr lang="en-US" sz="2800" b="1" dirty="0" err="1">
                <a:solidFill>
                  <a:srgbClr val="C00000"/>
                </a:solidFill>
                <a:latin typeface="Perpetua" panose="02020502060401020303" pitchFamily="18" charset="0"/>
              </a:rPr>
              <a:t>Barkha</a:t>
            </a:r>
            <a:r>
              <a:rPr lang="en-US" sz="2800" b="1" dirty="0">
                <a:solidFill>
                  <a:srgbClr val="C00000"/>
                </a:solidFill>
                <a:latin typeface="Perpetua" panose="02020502060401020303" pitchFamily="18" charset="0"/>
              </a:rPr>
              <a:t> Agrawal</a:t>
            </a:r>
            <a:endParaRPr lang="en-IN" sz="2800" dirty="0">
              <a:solidFill>
                <a:srgbClr val="C00000"/>
              </a:solidFill>
              <a:latin typeface="Perpetua" panose="02020502060401020303" pitchFamily="18" charset="0"/>
            </a:endParaRPr>
          </a:p>
          <a:p>
            <a:r>
              <a:rPr lang="en-US" sz="2400" b="1" dirty="0">
                <a:latin typeface="Perpetua" panose="02020502060401020303" pitchFamily="18" charset="0"/>
              </a:rPr>
              <a:t>Asst. Training and Placement Officer</a:t>
            </a:r>
            <a:endParaRPr lang="en-IN" sz="2400" b="1" dirty="0">
              <a:latin typeface="Perpetua" panose="02020502060401020303" pitchFamily="18" charset="0"/>
            </a:endParaRPr>
          </a:p>
          <a:p>
            <a:r>
              <a:rPr lang="en-US" sz="2400" dirty="0">
                <a:latin typeface="Perpetua" panose="02020502060401020303" pitchFamily="18" charset="0"/>
              </a:rPr>
              <a:t>Email: - </a:t>
            </a:r>
            <a:r>
              <a:rPr lang="en-US" sz="2400" u="sng" dirty="0">
                <a:latin typeface="Perpetua" panose="02020502060401020303" pitchFamily="18" charset="0"/>
                <a:hlinkClick r:id="rId4"/>
              </a:rPr>
              <a:t>barkha.agrawal@svkm.ac.in</a:t>
            </a:r>
            <a:endParaRPr lang="en-IN" sz="2400" dirty="0">
              <a:latin typeface="Perpetua" panose="02020502060401020303" pitchFamily="18" charset="0"/>
            </a:endParaRPr>
          </a:p>
        </p:txBody>
      </p:sp>
      <p:sp>
        <p:nvSpPr>
          <p:cNvPr id="1430" name="Rectangle 529"/>
          <p:cNvSpPr>
            <a:spLocks noChangeArrowheads="1"/>
          </p:cNvSpPr>
          <p:nvPr/>
        </p:nvSpPr>
        <p:spPr bwMode="auto">
          <a:xfrm>
            <a:off x="0" y="4425950"/>
            <a:ext cx="1069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32" name="Rectangle 1431"/>
          <p:cNvSpPr/>
          <p:nvPr/>
        </p:nvSpPr>
        <p:spPr>
          <a:xfrm>
            <a:off x="5651500" y="4768850"/>
            <a:ext cx="4889500" cy="2646878"/>
          </a:xfrm>
          <a:prstGeom prst="rect">
            <a:avLst/>
          </a:prstGeom>
        </p:spPr>
        <p:txBody>
          <a:bodyPr wrap="square">
            <a:spAutoFit/>
          </a:bodyPr>
          <a:lstStyle/>
          <a:p>
            <a:pPr lvl="0" algn="ctr" eaLnBrk="0" fontAlgn="base" hangingPunct="0">
              <a:spcBef>
                <a:spcPct val="0"/>
              </a:spcBef>
              <a:spcAft>
                <a:spcPct val="0"/>
              </a:spcAft>
            </a:pPr>
            <a:r>
              <a:rPr lang="en-US" altLang="en-US" sz="1600" dirty="0">
                <a:solidFill>
                  <a:srgbClr val="C00000"/>
                </a:solidFill>
                <a:latin typeface="Perpetua" panose="02020502060401020303" pitchFamily="18" charset="0"/>
                <a:ea typeface="Trebuchet MS" panose="020B0603020202020204" pitchFamily="34" charset="0"/>
                <a:cs typeface="Times New Roman" panose="02020603050405020304" pitchFamily="18" charset="0"/>
              </a:rPr>
              <a:t>Shri Vile Parle </a:t>
            </a:r>
            <a:r>
              <a:rPr lang="en-US" altLang="en-US" sz="1600" dirty="0" err="1">
                <a:solidFill>
                  <a:srgbClr val="C00000"/>
                </a:solidFill>
                <a:latin typeface="Perpetua" panose="02020502060401020303" pitchFamily="18" charset="0"/>
                <a:ea typeface="Trebuchet MS" panose="020B0603020202020204" pitchFamily="34" charset="0"/>
                <a:cs typeface="Times New Roman" panose="02020603050405020304" pitchFamily="18" charset="0"/>
              </a:rPr>
              <a:t>Kelavani</a:t>
            </a:r>
            <a:r>
              <a:rPr lang="en-US" altLang="en-US" sz="1600" dirty="0">
                <a:solidFill>
                  <a:srgbClr val="C00000"/>
                </a:solidFill>
                <a:latin typeface="Perpetua" panose="02020502060401020303" pitchFamily="18" charset="0"/>
                <a:ea typeface="Trebuchet MS" panose="020B0603020202020204" pitchFamily="34" charset="0"/>
                <a:cs typeface="Times New Roman" panose="02020603050405020304" pitchFamily="18" charset="0"/>
              </a:rPr>
              <a:t> </a:t>
            </a:r>
            <a:r>
              <a:rPr lang="en-US" altLang="en-US" sz="1600" dirty="0" err="1">
                <a:solidFill>
                  <a:srgbClr val="C00000"/>
                </a:solidFill>
                <a:latin typeface="Perpetua" panose="02020502060401020303" pitchFamily="18" charset="0"/>
                <a:ea typeface="Trebuchet MS" panose="020B0603020202020204" pitchFamily="34" charset="0"/>
                <a:cs typeface="Times New Roman" panose="02020603050405020304" pitchFamily="18" charset="0"/>
              </a:rPr>
              <a:t>Mandal’s</a:t>
            </a:r>
            <a:endParaRPr lang="en-US" altLang="en-US" sz="1600" dirty="0">
              <a:solidFill>
                <a:srgbClr val="C00000"/>
              </a:solidFill>
              <a:latin typeface="Perpetua" panose="02020502060401020303" pitchFamily="18" charset="0"/>
            </a:endParaRPr>
          </a:p>
          <a:p>
            <a:pPr lvl="0" algn="ctr" eaLnBrk="0" fontAlgn="base" hangingPunct="0">
              <a:spcBef>
                <a:spcPct val="0"/>
              </a:spcBef>
              <a:spcAft>
                <a:spcPct val="0"/>
              </a:spcAft>
            </a:pPr>
            <a:r>
              <a:rPr lang="en-US" altLang="en-US" b="1" dirty="0">
                <a:solidFill>
                  <a:schemeClr val="tx2">
                    <a:lumMod val="50000"/>
                  </a:schemeClr>
                </a:solidFill>
                <a:latin typeface="Perpetua" panose="02020502060401020303" pitchFamily="18" charset="0"/>
                <a:ea typeface="Trebuchet MS" panose="020B0603020202020204" pitchFamily="34" charset="0"/>
                <a:cs typeface="Times New Roman" panose="02020603050405020304" pitchFamily="18" charset="0"/>
              </a:rPr>
              <a:t>Institute of Pharmacy, Dhule</a:t>
            </a:r>
            <a:endParaRPr lang="en-US" altLang="en-US" b="1" dirty="0">
              <a:solidFill>
                <a:schemeClr val="tx2">
                  <a:lumMod val="50000"/>
                </a:schemeClr>
              </a:solidFill>
              <a:latin typeface="Perpetua" panose="02020502060401020303" pitchFamily="18" charset="0"/>
            </a:endParaRPr>
          </a:p>
          <a:p>
            <a:pPr lvl="0" algn="ctr" eaLnBrk="0" fontAlgn="base" hangingPunct="0">
              <a:spcBef>
                <a:spcPct val="0"/>
              </a:spcBef>
              <a:spcAft>
                <a:spcPct val="0"/>
              </a:spcAft>
            </a:pPr>
            <a:r>
              <a:rPr lang="en-US" altLang="en-US" sz="1600" b="1" dirty="0">
                <a:solidFill>
                  <a:schemeClr val="accent3">
                    <a:lumMod val="50000"/>
                  </a:schemeClr>
                </a:solidFill>
                <a:latin typeface="Perpetua" panose="02020502060401020303" pitchFamily="18" charset="0"/>
                <a:ea typeface="Trebuchet MS" panose="020B0603020202020204" pitchFamily="34" charset="0"/>
                <a:cs typeface="Times New Roman" panose="02020603050405020304" pitchFamily="18" charset="0"/>
              </a:rPr>
              <a:t>Approved by AICTE, PCI, DTE </a:t>
            </a:r>
            <a:endParaRPr lang="en-US" altLang="en-US" sz="1600" dirty="0">
              <a:solidFill>
                <a:schemeClr val="accent3">
                  <a:lumMod val="50000"/>
                </a:schemeClr>
              </a:solidFill>
              <a:latin typeface="Perpetua" panose="02020502060401020303" pitchFamily="18" charset="0"/>
            </a:endParaRPr>
          </a:p>
          <a:p>
            <a:pPr lvl="0" algn="ctr" eaLnBrk="0" fontAlgn="base" hangingPunct="0">
              <a:spcBef>
                <a:spcPct val="0"/>
              </a:spcBef>
              <a:spcAft>
                <a:spcPct val="0"/>
              </a:spcAft>
            </a:pPr>
            <a:r>
              <a:rPr lang="en-US" altLang="en-US" sz="1600" b="1" dirty="0">
                <a:solidFill>
                  <a:schemeClr val="accent3">
                    <a:lumMod val="50000"/>
                  </a:schemeClr>
                </a:solidFill>
                <a:latin typeface="Perpetua" panose="02020502060401020303" pitchFamily="18" charset="0"/>
                <a:ea typeface="Trebuchet MS" panose="020B0603020202020204" pitchFamily="34" charset="0"/>
                <a:cs typeface="Times New Roman" panose="02020603050405020304" pitchFamily="18" charset="0"/>
              </a:rPr>
              <a:t>Affiliated to DBATU, </a:t>
            </a:r>
            <a:r>
              <a:rPr lang="en-US" altLang="en-US" sz="1600" b="1" dirty="0" err="1">
                <a:solidFill>
                  <a:schemeClr val="accent3">
                    <a:lumMod val="50000"/>
                  </a:schemeClr>
                </a:solidFill>
                <a:latin typeface="Perpetua" panose="02020502060401020303" pitchFamily="18" charset="0"/>
                <a:ea typeface="Trebuchet MS" panose="020B0603020202020204" pitchFamily="34" charset="0"/>
                <a:cs typeface="Times New Roman" panose="02020603050405020304" pitchFamily="18" charset="0"/>
              </a:rPr>
              <a:t>Lonere</a:t>
            </a:r>
            <a:r>
              <a:rPr lang="en-US" altLang="en-US" sz="1600" b="1" dirty="0">
                <a:solidFill>
                  <a:schemeClr val="accent3">
                    <a:lumMod val="50000"/>
                  </a:schemeClr>
                </a:solidFill>
                <a:latin typeface="Perpetua" panose="02020502060401020303" pitchFamily="18" charset="0"/>
                <a:ea typeface="Trebuchet MS" panose="020B0603020202020204" pitchFamily="34" charset="0"/>
                <a:cs typeface="Times New Roman" panose="02020603050405020304" pitchFamily="18" charset="0"/>
              </a:rPr>
              <a:t>, MSBTE, Mumbai</a:t>
            </a:r>
            <a:endParaRPr lang="en-US" altLang="en-US" sz="1600" dirty="0">
              <a:solidFill>
                <a:schemeClr val="accent3">
                  <a:lumMod val="50000"/>
                </a:schemeClr>
              </a:solidFill>
              <a:latin typeface="Perpetua" panose="02020502060401020303" pitchFamily="18" charset="0"/>
            </a:endParaRPr>
          </a:p>
          <a:p>
            <a:pPr lvl="0" algn="ctr" eaLnBrk="0" fontAlgn="base" hangingPunct="0">
              <a:spcBef>
                <a:spcPct val="0"/>
              </a:spcBef>
              <a:spcAft>
                <a:spcPct val="0"/>
              </a:spcAft>
            </a:pPr>
            <a:r>
              <a:rPr lang="en-US" altLang="en-US" sz="1600" dirty="0" smtClean="0">
                <a:latin typeface="Perpetua" panose="02020502060401020303" pitchFamily="18" charset="0"/>
                <a:ea typeface="Trebuchet MS" panose="020B0603020202020204" pitchFamily="34" charset="0"/>
                <a:cs typeface="Trebuchet MS" panose="020B0603020202020204" pitchFamily="34" charset="0"/>
              </a:rPr>
              <a:t>Survey </a:t>
            </a:r>
            <a:r>
              <a:rPr lang="en-US" altLang="en-US" sz="1600" dirty="0">
                <a:latin typeface="Perpetua" panose="02020502060401020303" pitchFamily="18" charset="0"/>
                <a:ea typeface="Trebuchet MS" panose="020B0603020202020204" pitchFamily="34" charset="0"/>
                <a:cs typeface="Trebuchet MS" panose="020B0603020202020204" pitchFamily="34" charset="0"/>
              </a:rPr>
              <a:t>No. 499, Plot No 03,</a:t>
            </a:r>
            <a:br>
              <a:rPr lang="en-US" altLang="en-US" sz="1600" dirty="0">
                <a:latin typeface="Perpetua" panose="02020502060401020303" pitchFamily="18" charset="0"/>
                <a:ea typeface="Trebuchet MS" panose="020B0603020202020204" pitchFamily="34" charset="0"/>
                <a:cs typeface="Trebuchet MS" panose="020B0603020202020204" pitchFamily="34" charset="0"/>
              </a:rPr>
            </a:br>
            <a:r>
              <a:rPr lang="en-US" altLang="en-US" sz="1600" dirty="0">
                <a:latin typeface="Perpetua" panose="02020502060401020303" pitchFamily="18" charset="0"/>
                <a:ea typeface="Trebuchet MS" panose="020B0603020202020204" pitchFamily="34" charset="0"/>
                <a:cs typeface="Trebuchet MS" panose="020B0603020202020204" pitchFamily="34" charset="0"/>
              </a:rPr>
              <a:t>Behind </a:t>
            </a:r>
            <a:r>
              <a:rPr lang="en-US" altLang="en-US" sz="1600" dirty="0" err="1">
                <a:latin typeface="Perpetua" panose="02020502060401020303" pitchFamily="18" charset="0"/>
                <a:ea typeface="Trebuchet MS" panose="020B0603020202020204" pitchFamily="34" charset="0"/>
                <a:cs typeface="Trebuchet MS" panose="020B0603020202020204" pitchFamily="34" charset="0"/>
              </a:rPr>
              <a:t>Gurudwara</a:t>
            </a:r>
            <a:r>
              <a:rPr lang="en-US" altLang="en-US" sz="1600" dirty="0">
                <a:latin typeface="Perpetua" panose="02020502060401020303" pitchFamily="18" charset="0"/>
                <a:ea typeface="Trebuchet MS" panose="020B0603020202020204" pitchFamily="34" charset="0"/>
                <a:cs typeface="Trebuchet MS" panose="020B0603020202020204" pitchFamily="34" charset="0"/>
              </a:rPr>
              <a:t>, Mumbai Agra National Highway,</a:t>
            </a:r>
            <a:br>
              <a:rPr lang="en-US" altLang="en-US" sz="1600" dirty="0">
                <a:latin typeface="Perpetua" panose="02020502060401020303" pitchFamily="18" charset="0"/>
                <a:ea typeface="Trebuchet MS" panose="020B0603020202020204" pitchFamily="34" charset="0"/>
                <a:cs typeface="Trebuchet MS" panose="020B0603020202020204" pitchFamily="34" charset="0"/>
              </a:rPr>
            </a:br>
            <a:r>
              <a:rPr lang="en-US" altLang="en-US" sz="1600" dirty="0" err="1">
                <a:latin typeface="Perpetua" panose="02020502060401020303" pitchFamily="18" charset="0"/>
                <a:ea typeface="Trebuchet MS" panose="020B0603020202020204" pitchFamily="34" charset="0"/>
                <a:cs typeface="Trebuchet MS" panose="020B0603020202020204" pitchFamily="34" charset="0"/>
              </a:rPr>
              <a:t>Dhule</a:t>
            </a:r>
            <a:r>
              <a:rPr lang="en-US" altLang="en-US" sz="1600" dirty="0">
                <a:latin typeface="Perpetua" panose="02020502060401020303" pitchFamily="18" charset="0"/>
                <a:ea typeface="Trebuchet MS" panose="020B0603020202020204" pitchFamily="34" charset="0"/>
                <a:cs typeface="Trebuchet MS" panose="020B0603020202020204" pitchFamily="34" charset="0"/>
              </a:rPr>
              <a:t> -424 001, </a:t>
            </a:r>
            <a:r>
              <a:rPr lang="en-US" altLang="en-US" sz="1600" dirty="0" err="1">
                <a:latin typeface="Perpetua" panose="02020502060401020303" pitchFamily="18" charset="0"/>
                <a:ea typeface="Trebuchet MS" panose="020B0603020202020204" pitchFamily="34" charset="0"/>
                <a:cs typeface="Trebuchet MS" panose="020B0603020202020204" pitchFamily="34" charset="0"/>
              </a:rPr>
              <a:t>Maharahstra</a:t>
            </a:r>
            <a:r>
              <a:rPr lang="en-US" altLang="en-US" sz="1600" dirty="0">
                <a:latin typeface="Perpetua" panose="02020502060401020303" pitchFamily="18" charset="0"/>
                <a:ea typeface="Trebuchet MS" panose="020B0603020202020204" pitchFamily="34" charset="0"/>
                <a:cs typeface="Trebuchet MS" panose="020B0603020202020204" pitchFamily="34" charset="0"/>
              </a:rPr>
              <a:t>, India</a:t>
            </a:r>
            <a:endParaRPr lang="en-US" altLang="en-US" sz="1600" dirty="0">
              <a:latin typeface="Perpetua" panose="02020502060401020303" pitchFamily="18" charset="0"/>
            </a:endParaRPr>
          </a:p>
          <a:p>
            <a:pPr lvl="0" algn="ctr" eaLnBrk="0" fontAlgn="base" hangingPunct="0">
              <a:spcBef>
                <a:spcPct val="0"/>
              </a:spcBef>
              <a:spcAft>
                <a:spcPct val="0"/>
              </a:spcAft>
            </a:pPr>
            <a:r>
              <a:rPr lang="en-US" altLang="en-US" sz="1600" dirty="0">
                <a:latin typeface="Perpetua" panose="02020502060401020303" pitchFamily="18" charset="0"/>
                <a:ea typeface="Trebuchet MS" panose="020B0603020202020204" pitchFamily="34" charset="0"/>
                <a:cs typeface="Trebuchet MS" panose="020B0603020202020204" pitchFamily="34" charset="0"/>
              </a:rPr>
              <a:t>Mail us at: - </a:t>
            </a:r>
            <a:r>
              <a:rPr lang="en-US" altLang="en-US" sz="1600" dirty="0">
                <a:latin typeface="Perpetua" panose="02020502060401020303" pitchFamily="18" charset="0"/>
                <a:ea typeface="Trebuchet MS" panose="020B0603020202020204" pitchFamily="34" charset="0"/>
                <a:cs typeface="Trebuchet MS" panose="020B0603020202020204" pitchFamily="34" charset="0"/>
                <a:hlinkClick r:id="rId5"/>
              </a:rPr>
              <a:t>IOPDhule@svkm.ac.in</a:t>
            </a:r>
            <a:endParaRPr lang="en-US" altLang="en-US" sz="1600" dirty="0">
              <a:latin typeface="Perpetua" panose="02020502060401020303" pitchFamily="18" charset="0"/>
            </a:endParaRPr>
          </a:p>
          <a:p>
            <a:pPr lvl="0" algn="ctr" eaLnBrk="0" fontAlgn="base" hangingPunct="0">
              <a:spcBef>
                <a:spcPct val="0"/>
              </a:spcBef>
              <a:spcAft>
                <a:spcPct val="0"/>
              </a:spcAft>
            </a:pPr>
            <a:r>
              <a:rPr lang="en-US" altLang="en-US" sz="1600" dirty="0">
                <a:latin typeface="Perpetua" panose="02020502060401020303" pitchFamily="18" charset="0"/>
                <a:ea typeface="Trebuchet MS" panose="020B0603020202020204" pitchFamily="34" charset="0"/>
                <a:cs typeface="Trebuchet MS" panose="020B0603020202020204" pitchFamily="34" charset="0"/>
              </a:rPr>
              <a:t>Website: - </a:t>
            </a:r>
            <a:r>
              <a:rPr lang="en-US" altLang="en-US" sz="1600" dirty="0">
                <a:latin typeface="Perpetua" panose="02020502060401020303" pitchFamily="18" charset="0"/>
                <a:ea typeface="Trebuchet MS" panose="020B0603020202020204" pitchFamily="34" charset="0"/>
                <a:cs typeface="Trebuchet MS" panose="020B0603020202020204" pitchFamily="34" charset="0"/>
                <a:hlinkClick r:id="rId6"/>
              </a:rPr>
              <a:t>www.svkm-iop.ac.in</a:t>
            </a:r>
            <a:endParaRPr lang="en-US" altLang="en-US" sz="1600" dirty="0">
              <a:latin typeface="Perpetua" panose="02020502060401020303" pitchFamily="18" charset="0"/>
            </a:endParaRPr>
          </a:p>
          <a:p>
            <a:pPr lvl="0" algn="ctr" eaLnBrk="0" fontAlgn="base" hangingPunct="0">
              <a:spcBef>
                <a:spcPct val="0"/>
              </a:spcBef>
              <a:spcAft>
                <a:spcPct val="0"/>
              </a:spcAft>
            </a:pPr>
            <a:r>
              <a:rPr lang="en-US" altLang="en-US" sz="1600" dirty="0">
                <a:latin typeface="Perpetua" panose="02020502060401020303" pitchFamily="18" charset="0"/>
                <a:ea typeface="Trebuchet MS" panose="020B0603020202020204" pitchFamily="34" charset="0"/>
                <a:cs typeface="Trebuchet MS" panose="020B0603020202020204" pitchFamily="34" charset="0"/>
              </a:rPr>
              <a:t>Contact No:- 02562-297802</a:t>
            </a:r>
            <a:endParaRPr lang="en-US" altLang="en-US" sz="1600" dirty="0">
              <a:latin typeface="Perpetua" panose="02020502060401020303" pitchFamily="18" charset="0"/>
            </a:endParaRPr>
          </a:p>
        </p:txBody>
      </p:sp>
      <p:sp>
        <p:nvSpPr>
          <p:cNvPr id="13" name="object 6"/>
          <p:cNvSpPr/>
          <p:nvPr/>
        </p:nvSpPr>
        <p:spPr>
          <a:xfrm>
            <a:off x="7313677" y="3016250"/>
            <a:ext cx="1538224" cy="1638300"/>
          </a:xfrm>
          <a:prstGeom prst="rect">
            <a:avLst/>
          </a:prstGeom>
          <a:blipFill>
            <a:blip r:embed="rId7" cstate="print"/>
            <a:stretch>
              <a:fillRect/>
            </a:stretch>
          </a:blipFill>
        </p:spPr>
        <p:txBody>
          <a:bodyPr wrap="square" lIns="0" tIns="0" rIns="0" bIns="0" rtlCol="0"/>
          <a:lstStyle/>
          <a:p>
            <a:endParaRPr/>
          </a:p>
        </p:txBody>
      </p:sp>
      <p:grpSp>
        <p:nvGrpSpPr>
          <p:cNvPr id="14" name="Group 13"/>
          <p:cNvGrpSpPr/>
          <p:nvPr/>
        </p:nvGrpSpPr>
        <p:grpSpPr>
          <a:xfrm>
            <a:off x="-147387" y="6521450"/>
            <a:ext cx="3742347" cy="1143000"/>
            <a:chOff x="584563" y="308327"/>
            <a:chExt cx="3742347" cy="1143000"/>
          </a:xfrm>
        </p:grpSpPr>
        <p:grpSp>
          <p:nvGrpSpPr>
            <p:cNvPr id="15" name="Group 14"/>
            <p:cNvGrpSpPr/>
            <p:nvPr/>
          </p:nvGrpSpPr>
          <p:grpSpPr>
            <a:xfrm>
              <a:off x="584563" y="308327"/>
              <a:ext cx="3742347" cy="1143000"/>
              <a:chOff x="474066" y="234950"/>
              <a:chExt cx="3742347" cy="1143000"/>
            </a:xfrm>
          </p:grpSpPr>
          <p:sp>
            <p:nvSpPr>
              <p:cNvPr id="20" name="Flowchart: Process 19"/>
              <p:cNvSpPr/>
              <p:nvPr/>
            </p:nvSpPr>
            <p:spPr>
              <a:xfrm>
                <a:off x="474066" y="234950"/>
                <a:ext cx="3742347" cy="1143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rgbClr val="C00000"/>
                    </a:solidFill>
                    <a:latin typeface="Perpetua" panose="02020502060401020303" pitchFamily="18" charset="0"/>
                  </a:rPr>
                  <a:t>SVKM</a:t>
                </a:r>
                <a:r>
                  <a:rPr lang="en-US" sz="2400" b="1" dirty="0" smtClean="0">
                    <a:solidFill>
                      <a:schemeClr val="accent2"/>
                    </a:solidFill>
                    <a:latin typeface="Perpetua" panose="02020502060401020303" pitchFamily="18" charset="0"/>
                  </a:rPr>
                  <a:t> </a:t>
                </a:r>
                <a:r>
                  <a:rPr lang="en-US" sz="2400" b="1" dirty="0" smtClean="0">
                    <a:solidFill>
                      <a:schemeClr val="accent3">
                        <a:lumMod val="50000"/>
                      </a:schemeClr>
                    </a:solidFill>
                    <a:latin typeface="Perpetua" panose="02020502060401020303" pitchFamily="18" charset="0"/>
                  </a:rPr>
                  <a:t>IOP</a:t>
                </a:r>
                <a:r>
                  <a:rPr lang="en-US" sz="2400" b="1" dirty="0" smtClean="0">
                    <a:solidFill>
                      <a:schemeClr val="accent2"/>
                    </a:solidFill>
                    <a:latin typeface="Perpetua" panose="02020502060401020303" pitchFamily="18" charset="0"/>
                  </a:rPr>
                  <a:t> </a:t>
                </a:r>
                <a:r>
                  <a:rPr lang="en-US" sz="2400" b="1" dirty="0" smtClean="0">
                    <a:solidFill>
                      <a:schemeClr val="tx2">
                        <a:lumMod val="50000"/>
                      </a:schemeClr>
                    </a:solidFill>
                    <a:latin typeface="Perpetua" panose="02020502060401020303" pitchFamily="18" charset="0"/>
                  </a:rPr>
                  <a:t>DHULE</a:t>
                </a:r>
                <a:r>
                  <a:rPr lang="en-US" b="1" dirty="0" smtClean="0">
                    <a:solidFill>
                      <a:schemeClr val="tx2">
                        <a:lumMod val="50000"/>
                      </a:schemeClr>
                    </a:solidFill>
                    <a:latin typeface="Perpetua" panose="02020502060401020303" pitchFamily="18" charset="0"/>
                  </a:rPr>
                  <a:t> </a:t>
                </a:r>
              </a:p>
              <a:p>
                <a:pPr algn="ctr"/>
                <a:r>
                  <a:rPr lang="en-US" dirty="0" err="1" smtClean="0">
                    <a:solidFill>
                      <a:srgbClr val="C00000"/>
                    </a:solidFill>
                    <a:latin typeface="Perpetua" panose="02020502060401020303" pitchFamily="18" charset="0"/>
                  </a:rPr>
                  <a:t>Precede</a:t>
                </a:r>
                <a:r>
                  <a:rPr lang="en-US" dirty="0" err="1" smtClean="0">
                    <a:solidFill>
                      <a:schemeClr val="accent2"/>
                    </a:solidFill>
                    <a:latin typeface="Perpetua" panose="02020502060401020303" pitchFamily="18" charset="0"/>
                  </a:rPr>
                  <a:t>.</a:t>
                </a:r>
                <a:r>
                  <a:rPr lang="en-US" dirty="0" err="1" smtClean="0">
                    <a:solidFill>
                      <a:schemeClr val="accent3">
                        <a:lumMod val="50000"/>
                      </a:schemeClr>
                    </a:solidFill>
                    <a:latin typeface="Perpetua" panose="02020502060401020303" pitchFamily="18" charset="0"/>
                  </a:rPr>
                  <a:t>Pursue.</a:t>
                </a:r>
                <a:r>
                  <a:rPr lang="en-US" dirty="0" err="1">
                    <a:solidFill>
                      <a:schemeClr val="tx2">
                        <a:lumMod val="50000"/>
                      </a:schemeClr>
                    </a:solidFill>
                    <a:latin typeface="Perpetua" panose="02020502060401020303" pitchFamily="18" charset="0"/>
                  </a:rPr>
                  <a:t>P</a:t>
                </a:r>
                <a:r>
                  <a:rPr lang="en-US" dirty="0" err="1" smtClean="0">
                    <a:solidFill>
                      <a:schemeClr val="tx2">
                        <a:lumMod val="50000"/>
                      </a:schemeClr>
                    </a:solidFill>
                    <a:latin typeface="Perpetua" panose="02020502060401020303" pitchFamily="18" charset="0"/>
                  </a:rPr>
                  <a:t>reeminence</a:t>
                </a:r>
                <a:endParaRPr lang="en-IN" dirty="0">
                  <a:solidFill>
                    <a:schemeClr val="tx2">
                      <a:lumMod val="50000"/>
                    </a:schemeClr>
                  </a:solidFill>
                  <a:latin typeface="Perpetua" panose="02020502060401020303" pitchFamily="18" charset="0"/>
                </a:endParaRPr>
              </a:p>
            </p:txBody>
          </p:sp>
          <p:sp>
            <p:nvSpPr>
              <p:cNvPr id="21" name="Flowchart: Process 20"/>
              <p:cNvSpPr/>
              <p:nvPr/>
            </p:nvSpPr>
            <p:spPr>
              <a:xfrm>
                <a:off x="3703136" y="339762"/>
                <a:ext cx="93814" cy="466688"/>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7" name="Group 16"/>
            <p:cNvGrpSpPr/>
            <p:nvPr/>
          </p:nvGrpSpPr>
          <p:grpSpPr>
            <a:xfrm>
              <a:off x="3966033" y="413139"/>
              <a:ext cx="246214" cy="466688"/>
              <a:chOff x="3966033" y="413139"/>
              <a:chExt cx="246214" cy="466688"/>
            </a:xfrm>
          </p:grpSpPr>
          <p:sp>
            <p:nvSpPr>
              <p:cNvPr id="18" name="Flowchart: Process 17"/>
              <p:cNvSpPr/>
              <p:nvPr/>
            </p:nvSpPr>
            <p:spPr>
              <a:xfrm>
                <a:off x="3966033" y="413139"/>
                <a:ext cx="93814" cy="466688"/>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Flowchart: Process 18"/>
              <p:cNvSpPr/>
              <p:nvPr/>
            </p:nvSpPr>
            <p:spPr>
              <a:xfrm>
                <a:off x="4118433" y="413139"/>
                <a:ext cx="93814" cy="466688"/>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2" name="object 2"/>
          <p:cNvSpPr/>
          <p:nvPr/>
        </p:nvSpPr>
        <p:spPr>
          <a:xfrm>
            <a:off x="3441700" y="1263651"/>
            <a:ext cx="7031594" cy="6127394"/>
          </a:xfrm>
          <a:custGeom>
            <a:avLst/>
            <a:gdLst/>
            <a:ahLst/>
            <a:cxnLst/>
            <a:rect l="l" t="t" r="r" b="b"/>
            <a:pathLst>
              <a:path w="5951220" h="4349750">
                <a:moveTo>
                  <a:pt x="5950626" y="4349348"/>
                </a:moveTo>
                <a:lnTo>
                  <a:pt x="5950626" y="0"/>
                </a:lnTo>
                <a:lnTo>
                  <a:pt x="0" y="0"/>
                </a:lnTo>
                <a:lnTo>
                  <a:pt x="0" y="4349348"/>
                </a:lnTo>
                <a:lnTo>
                  <a:pt x="5950626" y="4349348"/>
                </a:lnTo>
                <a:close/>
              </a:path>
            </a:pathLst>
          </a:custGeom>
          <a:solidFill>
            <a:schemeClr val="accent3">
              <a:lumMod val="60000"/>
              <a:lumOff val="40000"/>
            </a:schemeClr>
          </a:solidFill>
        </p:spPr>
        <p:txBody>
          <a:bodyPr wrap="square" lIns="0" tIns="0" rIns="0" bIns="0" rtlCol="0"/>
          <a:lstStyle/>
          <a:p>
            <a:endParaRPr/>
          </a:p>
        </p:txBody>
      </p:sp>
      <p:sp>
        <p:nvSpPr>
          <p:cNvPr id="3" name="object 3"/>
          <p:cNvSpPr txBox="1">
            <a:spLocks noGrp="1"/>
          </p:cNvSpPr>
          <p:nvPr>
            <p:ph type="title"/>
          </p:nvPr>
        </p:nvSpPr>
        <p:spPr>
          <a:xfrm>
            <a:off x="3441700" y="196850"/>
            <a:ext cx="7031594" cy="1429879"/>
          </a:xfrm>
          <a:prstGeom prst="rect">
            <a:avLst/>
          </a:prstGeom>
        </p:spPr>
        <p:txBody>
          <a:bodyPr vert="horz" wrap="square" lIns="0" tIns="13970" rIns="0" bIns="0" rtlCol="0">
            <a:spAutoFit/>
          </a:bodyPr>
          <a:lstStyle/>
          <a:p>
            <a:pPr marL="15240">
              <a:lnSpc>
                <a:spcPct val="100000"/>
              </a:lnSpc>
              <a:spcBef>
                <a:spcPts val="110"/>
              </a:spcBef>
            </a:pPr>
            <a:r>
              <a:rPr sz="3600" b="1" spc="105" dirty="0">
                <a:effectLst>
                  <a:outerShdw blurRad="38100" dist="38100" dir="2700000" algn="tl">
                    <a:srgbClr val="000000">
                      <a:alpha val="43137"/>
                    </a:srgbClr>
                  </a:outerShdw>
                </a:effectLst>
                <a:latin typeface="Perpetua" panose="02020502060401020303" pitchFamily="18" charset="0"/>
                <a:cs typeface="Trebuchet MS"/>
              </a:rPr>
              <a:t>Message</a:t>
            </a:r>
            <a:r>
              <a:rPr sz="3600" b="1" spc="-484" dirty="0">
                <a:effectLst>
                  <a:outerShdw blurRad="38100" dist="38100" dir="2700000" algn="tl">
                    <a:srgbClr val="000000">
                      <a:alpha val="43137"/>
                    </a:srgbClr>
                  </a:outerShdw>
                </a:effectLst>
                <a:latin typeface="Perpetua" panose="02020502060401020303" pitchFamily="18" charset="0"/>
                <a:cs typeface="Trebuchet MS"/>
              </a:rPr>
              <a:t> </a:t>
            </a:r>
            <a:r>
              <a:rPr sz="3600" b="1" spc="-114" dirty="0" smtClean="0">
                <a:effectLst>
                  <a:outerShdw blurRad="38100" dist="38100" dir="2700000" algn="tl">
                    <a:srgbClr val="000000">
                      <a:alpha val="43137"/>
                    </a:srgbClr>
                  </a:outerShdw>
                </a:effectLst>
                <a:latin typeface="Perpetua" panose="02020502060401020303" pitchFamily="18" charset="0"/>
                <a:cs typeface="Trebuchet MS"/>
              </a:rPr>
              <a:t>fro</a:t>
            </a:r>
            <a:r>
              <a:rPr sz="3600" b="1" spc="-70" dirty="0" smtClean="0">
                <a:effectLst>
                  <a:outerShdw blurRad="38100" dist="38100" dir="2700000" algn="tl">
                    <a:srgbClr val="000000">
                      <a:alpha val="43137"/>
                    </a:srgbClr>
                  </a:outerShdw>
                </a:effectLst>
                <a:latin typeface="Perpetua" panose="02020502060401020303" pitchFamily="18" charset="0"/>
                <a:cs typeface="Trebuchet MS"/>
              </a:rPr>
              <a:t>m</a:t>
            </a:r>
            <a:r>
              <a:rPr lang="en-IN" sz="3600" b="1" spc="-70" dirty="0" smtClean="0">
                <a:effectLst>
                  <a:outerShdw blurRad="38100" dist="38100" dir="2700000" algn="tl">
                    <a:srgbClr val="000000">
                      <a:alpha val="43137"/>
                    </a:srgbClr>
                  </a:outerShdw>
                </a:effectLst>
                <a:latin typeface="Perpetua" panose="02020502060401020303" pitchFamily="18" charset="0"/>
                <a:cs typeface="Trebuchet MS"/>
              </a:rPr>
              <a:t> </a:t>
            </a:r>
            <a:r>
              <a:rPr lang="en-IN" sz="3600" b="1" spc="-114" dirty="0" smtClean="0">
                <a:effectLst>
                  <a:outerShdw blurRad="38100" dist="38100" dir="2700000" algn="tl">
                    <a:srgbClr val="000000">
                      <a:alpha val="43137"/>
                    </a:srgbClr>
                  </a:outerShdw>
                </a:effectLst>
                <a:latin typeface="Perpetua" panose="02020502060401020303" pitchFamily="18" charset="0"/>
                <a:cs typeface="Trebuchet MS"/>
              </a:rPr>
              <a:t>the Principal</a:t>
            </a:r>
            <a:endParaRPr sz="3600" dirty="0">
              <a:effectLst>
                <a:outerShdw blurRad="38100" dist="38100" dir="2700000" algn="tl">
                  <a:srgbClr val="000000">
                    <a:alpha val="43137"/>
                  </a:srgbClr>
                </a:outerShdw>
              </a:effectLst>
              <a:latin typeface="Perpetua" panose="02020502060401020303" pitchFamily="18" charset="0"/>
              <a:cs typeface="Trebuchet MS"/>
            </a:endParaRPr>
          </a:p>
          <a:p>
            <a:pPr marL="12700">
              <a:lnSpc>
                <a:spcPct val="100000"/>
              </a:lnSpc>
              <a:spcBef>
                <a:spcPts val="30"/>
              </a:spcBef>
            </a:pPr>
            <a:r>
              <a:rPr lang="en-IN" sz="2800" b="1" spc="-80" dirty="0" err="1" smtClean="0">
                <a:effectLst>
                  <a:outerShdw blurRad="38100" dist="38100" dir="2700000" algn="tl">
                    <a:srgbClr val="000000">
                      <a:alpha val="43137"/>
                    </a:srgbClr>
                  </a:outerShdw>
                </a:effectLst>
                <a:latin typeface="Perpetua" panose="02020502060401020303" pitchFamily="18" charset="0"/>
                <a:cs typeface="Trebuchet MS"/>
              </a:rPr>
              <a:t>Dr.</a:t>
            </a:r>
            <a:r>
              <a:rPr lang="en-IN" sz="2800" b="1" spc="-80" dirty="0" smtClean="0">
                <a:effectLst>
                  <a:outerShdw blurRad="38100" dist="38100" dir="2700000" algn="tl">
                    <a:srgbClr val="000000">
                      <a:alpha val="43137"/>
                    </a:srgbClr>
                  </a:outerShdw>
                </a:effectLst>
                <a:latin typeface="Perpetua" panose="02020502060401020303" pitchFamily="18" charset="0"/>
                <a:cs typeface="Trebuchet MS"/>
              </a:rPr>
              <a:t> Sameer N. </a:t>
            </a:r>
            <a:r>
              <a:rPr lang="en-IN" sz="2800" b="1" spc="-80" dirty="0" err="1" smtClean="0">
                <a:effectLst>
                  <a:outerShdw blurRad="38100" dist="38100" dir="2700000" algn="tl">
                    <a:srgbClr val="000000">
                      <a:alpha val="43137"/>
                    </a:srgbClr>
                  </a:outerShdw>
                </a:effectLst>
                <a:latin typeface="Perpetua" panose="02020502060401020303" pitchFamily="18" charset="0"/>
                <a:cs typeface="Trebuchet MS"/>
              </a:rPr>
              <a:t>Goyal</a:t>
            </a:r>
            <a:r>
              <a:rPr lang="en-IN" sz="2800" b="1" spc="-80" dirty="0">
                <a:latin typeface="Perpetua" panose="02020502060401020303" pitchFamily="18" charset="0"/>
                <a:cs typeface="Trebuchet MS"/>
              </a:rPr>
              <a:t/>
            </a:r>
            <a:br>
              <a:rPr lang="en-IN" sz="2800" b="1" spc="-80" dirty="0">
                <a:latin typeface="Perpetua" panose="02020502060401020303" pitchFamily="18" charset="0"/>
                <a:cs typeface="Trebuchet MS"/>
              </a:rPr>
            </a:br>
            <a:endParaRPr lang="en-IN" sz="2800" b="1" spc="-80" dirty="0">
              <a:latin typeface="Perpetua" panose="02020502060401020303" pitchFamily="18" charset="0"/>
              <a:cs typeface="Trebuchet MS"/>
            </a:endParaRPr>
          </a:p>
        </p:txBody>
      </p:sp>
      <p:sp>
        <p:nvSpPr>
          <p:cNvPr id="13" name="object 13"/>
          <p:cNvSpPr txBox="1"/>
          <p:nvPr/>
        </p:nvSpPr>
        <p:spPr>
          <a:xfrm>
            <a:off x="3597077" y="1417557"/>
            <a:ext cx="6720840" cy="5244384"/>
          </a:xfrm>
          <a:prstGeom prst="rect">
            <a:avLst/>
          </a:prstGeom>
        </p:spPr>
        <p:txBody>
          <a:bodyPr vert="horz" wrap="square" lIns="0" tIns="12065" rIns="0" bIns="0" rtlCol="0">
            <a:spAutoFit/>
          </a:bodyPr>
          <a:lstStyle/>
          <a:p>
            <a:pPr algn="just"/>
            <a:r>
              <a:rPr lang="en-US" sz="1600" dirty="0">
                <a:latin typeface="Perpetua" panose="02020502060401020303" pitchFamily="18" charset="0"/>
              </a:rPr>
              <a:t>I am </a:t>
            </a:r>
            <a:r>
              <a:rPr lang="en-US" sz="1600" dirty="0" smtClean="0">
                <a:latin typeface="Perpetua" panose="02020502060401020303" pitchFamily="18" charset="0"/>
              </a:rPr>
              <a:t>honored </a:t>
            </a:r>
            <a:r>
              <a:rPr lang="en-US" sz="1600" dirty="0">
                <a:latin typeface="Perpetua" panose="02020502060401020303" pitchFamily="18" charset="0"/>
              </a:rPr>
              <a:t>and delighted to introduce you to SVKM's Institute of Pharmacy, Dhule. The Institute was established in the year 2017 at Dhule with the purpose to impart Pharmacy education to tap the talent of the area and to equip them with employability. Thus, it has continued its great educational legacy through its motto: </a:t>
            </a:r>
            <a:r>
              <a:rPr lang="en-US" sz="1600" i="1" dirty="0">
                <a:latin typeface="Perpetua" panose="02020502060401020303" pitchFamily="18" charset="0"/>
              </a:rPr>
              <a:t>Pursuing Excellence Through Education</a:t>
            </a:r>
            <a:r>
              <a:rPr lang="en-US" sz="1600" dirty="0">
                <a:latin typeface="Perpetua" panose="02020502060401020303" pitchFamily="18" charset="0"/>
              </a:rPr>
              <a:t>. I also feel privileged to Welcome the Students as the Stake Holders who will uphold the Banner of SVKM’s IOP high and continue to sustain the excel stature of the Institute.</a:t>
            </a:r>
          </a:p>
          <a:p>
            <a:pPr algn="just"/>
            <a:r>
              <a:rPr lang="en-US" sz="1600" dirty="0">
                <a:latin typeface="Perpetua" panose="02020502060401020303" pitchFamily="18" charset="0"/>
              </a:rPr>
              <a:t>Our institution has ultra-modern infrastructure facilities, laboratories with sophisticated instruments, highly learned and experienced faculties and enthusiastic students as our strength. Apart from curriculum, the institute invests eﬀorts in soft skills, aptitude and technical training of the students to make them industry ready in every aspect. This makes our students most sought after in industry. We have collaborated through MOUs with several industries to tap the young talent. Therefore, we confidently invite you to oﬀer the best human resources with at par knowledge and competitive skills to be an asset to the esteemed organization of yours. </a:t>
            </a:r>
          </a:p>
          <a:p>
            <a:pPr algn="just"/>
            <a:r>
              <a:rPr lang="en-US" sz="1600" dirty="0">
                <a:latin typeface="Perpetua" panose="02020502060401020303" pitchFamily="18" charset="0"/>
              </a:rPr>
              <a:t>We feel proud that our students are well-groomed with the finest educational and training facilities to achieve excellence in their chosen field. We nurture our students in an environment that ensures rigor, encourages teamwork and stimulates excellence. We develop our students with the best Pharmacy education and practical exposure. </a:t>
            </a:r>
          </a:p>
          <a:p>
            <a:pPr algn="just"/>
            <a:r>
              <a:rPr lang="en-US" sz="1600" dirty="0">
                <a:latin typeface="Perpetua" panose="02020502060401020303" pitchFamily="18" charset="0"/>
              </a:rPr>
              <a:t>I wish a very successful career to all the students and extend a very warm welcome to all the prospective recruiters for campus placement.</a:t>
            </a:r>
          </a:p>
        </p:txBody>
      </p:sp>
      <p:sp>
        <p:nvSpPr>
          <p:cNvPr id="17" name="object 17"/>
          <p:cNvSpPr txBox="1"/>
          <p:nvPr/>
        </p:nvSpPr>
        <p:spPr>
          <a:xfrm>
            <a:off x="3898900" y="6754292"/>
            <a:ext cx="2153062" cy="529760"/>
          </a:xfrm>
          <a:prstGeom prst="rect">
            <a:avLst/>
          </a:prstGeom>
        </p:spPr>
        <p:txBody>
          <a:bodyPr vert="horz" wrap="square" lIns="0" tIns="12700" rIns="0" bIns="0" rtlCol="0">
            <a:spAutoFit/>
          </a:bodyPr>
          <a:lstStyle/>
          <a:p>
            <a:pPr marL="12700" marR="5080">
              <a:lnSpc>
                <a:spcPct val="116500"/>
              </a:lnSpc>
              <a:spcBef>
                <a:spcPts val="100"/>
              </a:spcBef>
            </a:pPr>
            <a:r>
              <a:rPr lang="en-IN" sz="1400" b="1" dirty="0" err="1" smtClean="0">
                <a:latin typeface="Perpetua" panose="02020502060401020303" pitchFamily="18" charset="0"/>
              </a:rPr>
              <a:t>Dr.</a:t>
            </a:r>
            <a:r>
              <a:rPr lang="en-IN" sz="1400" b="1" dirty="0" smtClean="0">
                <a:latin typeface="Perpetua" panose="02020502060401020303" pitchFamily="18" charset="0"/>
              </a:rPr>
              <a:t> Sameer N. </a:t>
            </a:r>
            <a:r>
              <a:rPr lang="en-IN" sz="1400" b="1" dirty="0" err="1" smtClean="0">
                <a:latin typeface="Perpetua" panose="02020502060401020303" pitchFamily="18" charset="0"/>
              </a:rPr>
              <a:t>Goyal</a:t>
            </a:r>
            <a:r>
              <a:rPr lang="en-IN" sz="1400" b="1" dirty="0" smtClean="0">
                <a:latin typeface="Perpetua" panose="02020502060401020303" pitchFamily="18" charset="0"/>
              </a:rPr>
              <a:t> </a:t>
            </a:r>
          </a:p>
          <a:p>
            <a:pPr marL="12700" marR="5080">
              <a:lnSpc>
                <a:spcPct val="116500"/>
              </a:lnSpc>
              <a:spcBef>
                <a:spcPts val="100"/>
              </a:spcBef>
            </a:pPr>
            <a:r>
              <a:rPr lang="en-IN" sz="1400" b="1" dirty="0" smtClean="0">
                <a:latin typeface="Perpetua" panose="02020502060401020303" pitchFamily="18" charset="0"/>
              </a:rPr>
              <a:t>Principal</a:t>
            </a:r>
            <a:endParaRPr sz="1400" b="1" dirty="0">
              <a:latin typeface="Perpetua" panose="02020502060401020303"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46844"/>
          <a:stretch/>
        </p:blipFill>
        <p:spPr>
          <a:xfrm>
            <a:off x="241300" y="2025650"/>
            <a:ext cx="2916665" cy="3657600"/>
          </a:xfrm>
          <a:prstGeom prst="rect">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362465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graphicFrame>
        <p:nvGraphicFramePr>
          <p:cNvPr id="33" name="Diagram 32"/>
          <p:cNvGraphicFramePr/>
          <p:nvPr>
            <p:extLst>
              <p:ext uri="{D42A27DB-BD31-4B8C-83A1-F6EECF244321}">
                <p14:modId xmlns:p14="http://schemas.microsoft.com/office/powerpoint/2010/main" val="1116594388"/>
              </p:ext>
            </p:extLst>
          </p:nvPr>
        </p:nvGraphicFramePr>
        <p:xfrm>
          <a:off x="927100" y="1492250"/>
          <a:ext cx="8763000" cy="5607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2446" y="1492250"/>
            <a:ext cx="3733800" cy="5424879"/>
          </a:xfrm>
          <a:prstGeom prst="rect">
            <a:avLst/>
          </a:prstGeom>
          <a:effectLst>
            <a:glow>
              <a:schemeClr val="accent1">
                <a:satMod val="175000"/>
              </a:schemeClr>
            </a:glow>
            <a:softEdge rad="88900"/>
          </a:effectLst>
        </p:spPr>
      </p:pic>
      <p:sp>
        <p:nvSpPr>
          <p:cNvPr id="5" name="object 7"/>
          <p:cNvSpPr txBox="1">
            <a:spLocks noGrp="1"/>
          </p:cNvSpPr>
          <p:nvPr>
            <p:ph type="title" idx="4294967295"/>
          </p:nvPr>
        </p:nvSpPr>
        <p:spPr>
          <a:xfrm>
            <a:off x="1612900" y="497120"/>
            <a:ext cx="2590800" cy="689932"/>
          </a:xfrm>
          <a:prstGeom prst="rect">
            <a:avLst/>
          </a:prstGeom>
        </p:spPr>
        <p:txBody>
          <a:bodyPr vert="horz" wrap="square" lIns="0" tIns="12700" rIns="0" bIns="0" rtlCol="0">
            <a:spAutoFit/>
          </a:bodyPr>
          <a:lstStyle/>
          <a:p>
            <a:pPr marL="12700" algn="ctr">
              <a:lnSpc>
                <a:spcPct val="100000"/>
              </a:lnSpc>
              <a:spcBef>
                <a:spcPts val="100"/>
              </a:spcBef>
            </a:pPr>
            <a:r>
              <a:rPr lang="en-IN" sz="4400" b="1" dirty="0" smtClean="0">
                <a:ln w="0"/>
                <a:solidFill>
                  <a:schemeClr val="tx2"/>
                </a:solidFill>
                <a:effectLst>
                  <a:outerShdw blurRad="38100" dist="38100" dir="2700000" algn="tl">
                    <a:srgbClr val="000000">
                      <a:alpha val="43137"/>
                    </a:srgbClr>
                  </a:outerShdw>
                </a:effectLst>
                <a:latin typeface="Perpetua" panose="02020502060401020303" pitchFamily="18" charset="0"/>
                <a:cs typeface="Trebuchet MS"/>
              </a:rPr>
              <a:t>Appendix</a:t>
            </a:r>
            <a:endParaRPr sz="4400" b="1" dirty="0">
              <a:ln w="0"/>
              <a:solidFill>
                <a:schemeClr val="tx2"/>
              </a:solidFill>
              <a:effectLst>
                <a:outerShdw blurRad="38100" dist="38100" dir="2700000" algn="tl">
                  <a:srgbClr val="000000">
                    <a:alpha val="43137"/>
                  </a:srgbClr>
                </a:outerShdw>
              </a:effectLst>
              <a:latin typeface="Perpetua" panose="02020502060401020303" pitchFamily="18" charset="0"/>
              <a:cs typeface="Trebuchet MS"/>
            </a:endParaRPr>
          </a:p>
        </p:txBody>
      </p:sp>
      <p:grpSp>
        <p:nvGrpSpPr>
          <p:cNvPr id="21" name="Group 20"/>
          <p:cNvGrpSpPr/>
          <p:nvPr/>
        </p:nvGrpSpPr>
        <p:grpSpPr>
          <a:xfrm>
            <a:off x="5727700" y="462964"/>
            <a:ext cx="3742347" cy="1143000"/>
            <a:chOff x="584563" y="308327"/>
            <a:chExt cx="3742347" cy="1143000"/>
          </a:xfrm>
        </p:grpSpPr>
        <p:grpSp>
          <p:nvGrpSpPr>
            <p:cNvPr id="22" name="Group 21"/>
            <p:cNvGrpSpPr/>
            <p:nvPr/>
          </p:nvGrpSpPr>
          <p:grpSpPr>
            <a:xfrm>
              <a:off x="584563" y="308327"/>
              <a:ext cx="3742347" cy="1143000"/>
              <a:chOff x="474066" y="234950"/>
              <a:chExt cx="3742347" cy="1143000"/>
            </a:xfrm>
          </p:grpSpPr>
          <p:sp>
            <p:nvSpPr>
              <p:cNvPr id="26" name="Flowchart: Process 25"/>
              <p:cNvSpPr/>
              <p:nvPr/>
            </p:nvSpPr>
            <p:spPr>
              <a:xfrm>
                <a:off x="474066" y="234950"/>
                <a:ext cx="3742347" cy="1143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rgbClr val="C00000"/>
                    </a:solidFill>
                    <a:latin typeface="Perpetua" panose="02020502060401020303" pitchFamily="18" charset="0"/>
                  </a:rPr>
                  <a:t>SVKM</a:t>
                </a:r>
                <a:r>
                  <a:rPr lang="en-US" sz="2400" b="1" dirty="0" smtClean="0">
                    <a:solidFill>
                      <a:schemeClr val="accent2"/>
                    </a:solidFill>
                    <a:latin typeface="Perpetua" panose="02020502060401020303" pitchFamily="18" charset="0"/>
                  </a:rPr>
                  <a:t> </a:t>
                </a:r>
                <a:r>
                  <a:rPr lang="en-US" sz="2400" b="1" dirty="0" smtClean="0">
                    <a:solidFill>
                      <a:schemeClr val="accent3">
                        <a:lumMod val="50000"/>
                      </a:schemeClr>
                    </a:solidFill>
                    <a:latin typeface="Perpetua" panose="02020502060401020303" pitchFamily="18" charset="0"/>
                  </a:rPr>
                  <a:t>IOP</a:t>
                </a:r>
                <a:r>
                  <a:rPr lang="en-US" sz="2400" b="1" dirty="0" smtClean="0">
                    <a:solidFill>
                      <a:schemeClr val="accent2"/>
                    </a:solidFill>
                    <a:latin typeface="Perpetua" panose="02020502060401020303" pitchFamily="18" charset="0"/>
                  </a:rPr>
                  <a:t> </a:t>
                </a:r>
                <a:r>
                  <a:rPr lang="en-US" sz="2400" b="1" dirty="0" smtClean="0">
                    <a:solidFill>
                      <a:schemeClr val="tx2">
                        <a:lumMod val="50000"/>
                      </a:schemeClr>
                    </a:solidFill>
                    <a:latin typeface="Perpetua" panose="02020502060401020303" pitchFamily="18" charset="0"/>
                  </a:rPr>
                  <a:t>DHULE</a:t>
                </a:r>
                <a:r>
                  <a:rPr lang="en-US" b="1" dirty="0" smtClean="0">
                    <a:solidFill>
                      <a:schemeClr val="tx2">
                        <a:lumMod val="50000"/>
                      </a:schemeClr>
                    </a:solidFill>
                    <a:latin typeface="Perpetua" panose="02020502060401020303" pitchFamily="18" charset="0"/>
                  </a:rPr>
                  <a:t> </a:t>
                </a:r>
              </a:p>
              <a:p>
                <a:pPr algn="ctr"/>
                <a:r>
                  <a:rPr lang="en-US" dirty="0" err="1" smtClean="0">
                    <a:solidFill>
                      <a:srgbClr val="C00000"/>
                    </a:solidFill>
                    <a:latin typeface="Perpetua" panose="02020502060401020303" pitchFamily="18" charset="0"/>
                  </a:rPr>
                  <a:t>Precede</a:t>
                </a:r>
                <a:r>
                  <a:rPr lang="en-US" dirty="0" err="1" smtClean="0">
                    <a:solidFill>
                      <a:schemeClr val="accent2"/>
                    </a:solidFill>
                    <a:latin typeface="Perpetua" panose="02020502060401020303" pitchFamily="18" charset="0"/>
                  </a:rPr>
                  <a:t>.</a:t>
                </a:r>
                <a:r>
                  <a:rPr lang="en-US" dirty="0" err="1" smtClean="0">
                    <a:solidFill>
                      <a:schemeClr val="accent3">
                        <a:lumMod val="50000"/>
                      </a:schemeClr>
                    </a:solidFill>
                    <a:latin typeface="Perpetua" panose="02020502060401020303" pitchFamily="18" charset="0"/>
                  </a:rPr>
                  <a:t>Pursue.</a:t>
                </a:r>
                <a:r>
                  <a:rPr lang="en-US" dirty="0" err="1">
                    <a:solidFill>
                      <a:schemeClr val="tx2">
                        <a:lumMod val="50000"/>
                      </a:schemeClr>
                    </a:solidFill>
                    <a:latin typeface="Perpetua" panose="02020502060401020303" pitchFamily="18" charset="0"/>
                  </a:rPr>
                  <a:t>P</a:t>
                </a:r>
                <a:r>
                  <a:rPr lang="en-US" dirty="0" err="1" smtClean="0">
                    <a:solidFill>
                      <a:schemeClr val="tx2">
                        <a:lumMod val="50000"/>
                      </a:schemeClr>
                    </a:solidFill>
                    <a:latin typeface="Perpetua" panose="02020502060401020303" pitchFamily="18" charset="0"/>
                  </a:rPr>
                  <a:t>reeminence</a:t>
                </a:r>
                <a:endParaRPr lang="en-IN" dirty="0">
                  <a:solidFill>
                    <a:schemeClr val="tx2">
                      <a:lumMod val="50000"/>
                    </a:schemeClr>
                  </a:solidFill>
                  <a:latin typeface="Perpetua" panose="02020502060401020303" pitchFamily="18" charset="0"/>
                </a:endParaRPr>
              </a:p>
            </p:txBody>
          </p:sp>
          <p:sp>
            <p:nvSpPr>
              <p:cNvPr id="27" name="Flowchart: Process 26"/>
              <p:cNvSpPr/>
              <p:nvPr/>
            </p:nvSpPr>
            <p:spPr>
              <a:xfrm>
                <a:off x="3703136" y="339762"/>
                <a:ext cx="93814" cy="466688"/>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3" name="Group 22"/>
            <p:cNvGrpSpPr/>
            <p:nvPr/>
          </p:nvGrpSpPr>
          <p:grpSpPr>
            <a:xfrm>
              <a:off x="3966033" y="413139"/>
              <a:ext cx="246214" cy="466688"/>
              <a:chOff x="3966033" y="413139"/>
              <a:chExt cx="246214" cy="466688"/>
            </a:xfrm>
          </p:grpSpPr>
          <p:sp>
            <p:nvSpPr>
              <p:cNvPr id="24" name="Flowchart: Process 23"/>
              <p:cNvSpPr/>
              <p:nvPr/>
            </p:nvSpPr>
            <p:spPr>
              <a:xfrm>
                <a:off x="3966033" y="413139"/>
                <a:ext cx="93814" cy="466688"/>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Flowchart: Process 24"/>
              <p:cNvSpPr/>
              <p:nvPr/>
            </p:nvSpPr>
            <p:spPr>
              <a:xfrm>
                <a:off x="4118433" y="413139"/>
                <a:ext cx="93814" cy="466688"/>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7" name="object 7"/>
          <p:cNvSpPr txBox="1">
            <a:spLocks noGrp="1"/>
          </p:cNvSpPr>
          <p:nvPr>
            <p:ph type="title" idx="4294967295"/>
          </p:nvPr>
        </p:nvSpPr>
        <p:spPr>
          <a:xfrm>
            <a:off x="1306776" y="95662"/>
            <a:ext cx="8411189" cy="566822"/>
          </a:xfrm>
          <a:prstGeom prst="rect">
            <a:avLst/>
          </a:prstGeom>
        </p:spPr>
        <p:txBody>
          <a:bodyPr vert="horz" wrap="square" lIns="0" tIns="12700" rIns="0" bIns="0" rtlCol="0">
            <a:spAutoFit/>
          </a:bodyPr>
          <a:lstStyle/>
          <a:p>
            <a:pPr marL="12700" algn="ctr">
              <a:lnSpc>
                <a:spcPct val="100000"/>
              </a:lnSpc>
              <a:spcBef>
                <a:spcPts val="100"/>
              </a:spcBef>
            </a:pPr>
            <a:r>
              <a:rPr lang="en-IN" sz="3600" b="1" dirty="0" smtClean="0">
                <a:ln w="0"/>
                <a:solidFill>
                  <a:schemeClr val="tx2">
                    <a:lumMod val="50000"/>
                  </a:schemeClr>
                </a:solidFill>
                <a:effectLst>
                  <a:outerShdw blurRad="38100" dist="19050" dir="2700000" algn="tl" rotWithShape="0">
                    <a:schemeClr val="dk1">
                      <a:alpha val="40000"/>
                    </a:schemeClr>
                  </a:outerShdw>
                </a:effectLst>
                <a:latin typeface="Perpetua" panose="02020502060401020303" pitchFamily="18" charset="0"/>
                <a:cs typeface="Trebuchet MS"/>
              </a:rPr>
              <a:t>SVKM at Glance</a:t>
            </a:r>
            <a:endParaRPr sz="3600" b="1" dirty="0">
              <a:ln w="0"/>
              <a:solidFill>
                <a:schemeClr val="tx2">
                  <a:lumMod val="50000"/>
                </a:schemeClr>
              </a:solidFill>
              <a:effectLst>
                <a:outerShdw blurRad="38100" dist="19050" dir="2700000" algn="tl" rotWithShape="0">
                  <a:schemeClr val="dk1">
                    <a:alpha val="40000"/>
                  </a:schemeClr>
                </a:outerShdw>
              </a:effectLst>
              <a:latin typeface="Perpetua" panose="02020502060401020303" pitchFamily="18" charset="0"/>
              <a:cs typeface="Trebuchet MS"/>
            </a:endParaRPr>
          </a:p>
        </p:txBody>
      </p:sp>
      <p:sp>
        <p:nvSpPr>
          <p:cNvPr id="9" name="object 9"/>
          <p:cNvSpPr txBox="1"/>
          <p:nvPr/>
        </p:nvSpPr>
        <p:spPr>
          <a:xfrm>
            <a:off x="6053266" y="4942286"/>
            <a:ext cx="2465705" cy="1055370"/>
          </a:xfrm>
          <a:prstGeom prst="rect">
            <a:avLst/>
          </a:prstGeom>
        </p:spPr>
        <p:txBody>
          <a:bodyPr vert="horz" wrap="square" lIns="0" tIns="60325" rIns="0" bIns="0" rtlCol="0">
            <a:spAutoFit/>
          </a:bodyPr>
          <a:lstStyle/>
          <a:p>
            <a:pPr marL="93980" marR="104139" indent="3175">
              <a:lnSpc>
                <a:spcPct val="100499"/>
              </a:lnSpc>
              <a:spcBef>
                <a:spcPts val="475"/>
              </a:spcBef>
            </a:pPr>
            <a:r>
              <a:rPr sz="1950" b="1" spc="-30" dirty="0">
                <a:solidFill>
                  <a:srgbClr val="FFFFFF"/>
                </a:solidFill>
                <a:latin typeface="Trebuchet MS"/>
                <a:cs typeface="Trebuchet MS"/>
              </a:rPr>
              <a:t>Our</a:t>
            </a:r>
            <a:r>
              <a:rPr sz="1950" b="1" spc="-45" dirty="0">
                <a:solidFill>
                  <a:srgbClr val="FFFFFF"/>
                </a:solidFill>
                <a:latin typeface="Trebuchet MS"/>
                <a:cs typeface="Trebuchet MS"/>
              </a:rPr>
              <a:t> </a:t>
            </a:r>
            <a:r>
              <a:rPr sz="1950" b="1" spc="-35" dirty="0">
                <a:solidFill>
                  <a:srgbClr val="FFFFFF"/>
                </a:solidFill>
                <a:latin typeface="Trebuchet MS"/>
                <a:cs typeface="Trebuchet MS"/>
              </a:rPr>
              <a:t>flagship</a:t>
            </a:r>
            <a:r>
              <a:rPr sz="1950" b="1" spc="-260" dirty="0">
                <a:solidFill>
                  <a:srgbClr val="FFFFFF"/>
                </a:solidFill>
                <a:latin typeface="Trebuchet MS"/>
                <a:cs typeface="Trebuchet MS"/>
              </a:rPr>
              <a:t> </a:t>
            </a:r>
            <a:r>
              <a:rPr sz="1950" b="1" dirty="0">
                <a:solidFill>
                  <a:srgbClr val="FFFFFF"/>
                </a:solidFill>
                <a:latin typeface="Trebuchet MS"/>
                <a:cs typeface="Trebuchet MS"/>
              </a:rPr>
              <a:t>campus  </a:t>
            </a:r>
            <a:r>
              <a:rPr sz="1950" b="1" spc="-90" dirty="0">
                <a:solidFill>
                  <a:srgbClr val="FFFFFF"/>
                </a:solidFill>
                <a:latin typeface="Trebuchet MS"/>
                <a:cs typeface="Trebuchet MS"/>
              </a:rPr>
              <a:t>at</a:t>
            </a:r>
            <a:r>
              <a:rPr sz="1950" b="1" spc="-430" dirty="0">
                <a:solidFill>
                  <a:srgbClr val="FFFFFF"/>
                </a:solidFill>
                <a:latin typeface="Trebuchet MS"/>
                <a:cs typeface="Trebuchet MS"/>
              </a:rPr>
              <a:t> </a:t>
            </a:r>
            <a:r>
              <a:rPr sz="1950" b="1" spc="-50" dirty="0">
                <a:solidFill>
                  <a:srgbClr val="FFFFFF"/>
                </a:solidFill>
                <a:latin typeface="Trebuchet MS"/>
                <a:cs typeface="Trebuchet MS"/>
              </a:rPr>
              <a:t>Pilan</a:t>
            </a:r>
            <a:r>
              <a:rPr sz="1950" b="1" spc="40" dirty="0">
                <a:solidFill>
                  <a:srgbClr val="FFFFFF"/>
                </a:solidFill>
                <a:latin typeface="Trebuchet MS"/>
                <a:cs typeface="Trebuchet MS"/>
              </a:rPr>
              <a:t>i</a:t>
            </a:r>
            <a:r>
              <a:rPr sz="1950" b="1" spc="-25" dirty="0">
                <a:solidFill>
                  <a:srgbClr val="FFFFFF"/>
                </a:solidFill>
                <a:latin typeface="Trebuchet MS"/>
                <a:cs typeface="Trebuchet MS"/>
              </a:rPr>
              <a:t>(Rajasthan)  </a:t>
            </a:r>
            <a:r>
              <a:rPr sz="1950" b="1" spc="25" dirty="0">
                <a:solidFill>
                  <a:srgbClr val="FFFFFF"/>
                </a:solidFill>
                <a:latin typeface="Trebuchet MS"/>
                <a:cs typeface="Trebuchet MS"/>
              </a:rPr>
              <a:t>was</a:t>
            </a:r>
            <a:r>
              <a:rPr sz="1950" b="1" spc="-65" dirty="0">
                <a:solidFill>
                  <a:srgbClr val="FFFFFF"/>
                </a:solidFill>
                <a:latin typeface="Trebuchet MS"/>
                <a:cs typeface="Trebuchet MS"/>
              </a:rPr>
              <a:t> setupin1964”</a:t>
            </a:r>
            <a:endParaRPr sz="1950">
              <a:latin typeface="Trebuchet MS"/>
              <a:cs typeface="Trebuchet MS"/>
            </a:endParaRPr>
          </a:p>
        </p:txBody>
      </p:sp>
      <p:grpSp>
        <p:nvGrpSpPr>
          <p:cNvPr id="35" name="Group 34"/>
          <p:cNvGrpSpPr/>
          <p:nvPr/>
        </p:nvGrpSpPr>
        <p:grpSpPr>
          <a:xfrm>
            <a:off x="1136625" y="804377"/>
            <a:ext cx="8610691" cy="1995035"/>
            <a:chOff x="-91732" y="868527"/>
            <a:chExt cx="8610691" cy="1995035"/>
          </a:xfrm>
        </p:grpSpPr>
        <p:sp>
          <p:nvSpPr>
            <p:cNvPr id="36" name="Freeform 35"/>
            <p:cNvSpPr/>
            <p:nvPr/>
          </p:nvSpPr>
          <p:spPr>
            <a:xfrm>
              <a:off x="-91732" y="883697"/>
              <a:ext cx="1931227" cy="1979865"/>
            </a:xfrm>
            <a:custGeom>
              <a:avLst/>
              <a:gdLst>
                <a:gd name="connsiteX0" fmla="*/ 0 w 1931227"/>
                <a:gd name="connsiteY0" fmla="*/ 989933 h 1979865"/>
                <a:gd name="connsiteX1" fmla="*/ 965614 w 1931227"/>
                <a:gd name="connsiteY1" fmla="*/ 0 h 1979865"/>
                <a:gd name="connsiteX2" fmla="*/ 1931228 w 1931227"/>
                <a:gd name="connsiteY2" fmla="*/ 989933 h 1979865"/>
                <a:gd name="connsiteX3" fmla="*/ 965614 w 1931227"/>
                <a:gd name="connsiteY3" fmla="*/ 1979866 h 1979865"/>
                <a:gd name="connsiteX4" fmla="*/ 0 w 1931227"/>
                <a:gd name="connsiteY4" fmla="*/ 989933 h 1979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227" h="1979865">
                  <a:moveTo>
                    <a:pt x="0" y="989933"/>
                  </a:moveTo>
                  <a:cubicBezTo>
                    <a:pt x="0" y="443208"/>
                    <a:pt x="432320" y="0"/>
                    <a:pt x="965614" y="0"/>
                  </a:cubicBezTo>
                  <a:cubicBezTo>
                    <a:pt x="1498908" y="0"/>
                    <a:pt x="1931228" y="443208"/>
                    <a:pt x="1931228" y="989933"/>
                  </a:cubicBezTo>
                  <a:cubicBezTo>
                    <a:pt x="1931228" y="1536658"/>
                    <a:pt x="1498908" y="1979866"/>
                    <a:pt x="965614" y="1979866"/>
                  </a:cubicBezTo>
                  <a:cubicBezTo>
                    <a:pt x="432320" y="1979866"/>
                    <a:pt x="0" y="1536658"/>
                    <a:pt x="0" y="989933"/>
                  </a:cubicBezTo>
                  <a:close/>
                </a:path>
              </a:pathLst>
            </a:custGeom>
            <a:blipFill rotWithShape="0">
              <a:blip r:embed="rId2"/>
              <a:stretch>
                <a:fillRect/>
              </a:stretch>
            </a:blipFill>
            <a:ln w="28575">
              <a:noFill/>
            </a:ln>
            <a:effectLst>
              <a:softEdge rad="63500"/>
            </a:effectLst>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0">
              <a:schemeClr val="accent1">
                <a:alpha val="50000"/>
                <a:hueOff val="0"/>
                <a:satOff val="0"/>
                <a:lumOff val="0"/>
                <a:alphaOff val="0"/>
              </a:schemeClr>
            </a:effectRef>
            <a:fontRef idx="minor">
              <a:schemeClr val="tx1"/>
            </a:fontRef>
          </p:style>
          <p:txBody>
            <a:bodyPr spcFirstLastPara="0" vert="horz" wrap="square" lIns="797579" tIns="372495" rIns="797579" bIns="372495" numCol="1" spcCol="1270" anchor="ctr" anchorCtr="0">
              <a:noAutofit/>
            </a:bodyPr>
            <a:lstStyle/>
            <a:p>
              <a:pPr lvl="0" algn="ctr" defTabSz="2889250">
                <a:lnSpc>
                  <a:spcPct val="90000"/>
                </a:lnSpc>
                <a:spcBef>
                  <a:spcPct val="0"/>
                </a:spcBef>
                <a:spcAft>
                  <a:spcPct val="35000"/>
                </a:spcAft>
              </a:pPr>
              <a:endParaRPr lang="en-US" sz="6500" kern="1200" dirty="0">
                <a:solidFill>
                  <a:sysClr val="windowText" lastClr="000000"/>
                </a:solidFill>
                <a:latin typeface="Calibri"/>
                <a:ea typeface="+mn-ea"/>
                <a:cs typeface="+mn-cs"/>
              </a:endParaRPr>
            </a:p>
          </p:txBody>
        </p:sp>
        <p:sp>
          <p:nvSpPr>
            <p:cNvPr id="37" name="Freeform 36"/>
            <p:cNvSpPr/>
            <p:nvPr/>
          </p:nvSpPr>
          <p:spPr>
            <a:xfrm>
              <a:off x="2201410" y="883697"/>
              <a:ext cx="1931227" cy="1979865"/>
            </a:xfrm>
            <a:custGeom>
              <a:avLst/>
              <a:gdLst>
                <a:gd name="connsiteX0" fmla="*/ 0 w 1931227"/>
                <a:gd name="connsiteY0" fmla="*/ 989933 h 1979865"/>
                <a:gd name="connsiteX1" fmla="*/ 965614 w 1931227"/>
                <a:gd name="connsiteY1" fmla="*/ 0 h 1979865"/>
                <a:gd name="connsiteX2" fmla="*/ 1931228 w 1931227"/>
                <a:gd name="connsiteY2" fmla="*/ 989933 h 1979865"/>
                <a:gd name="connsiteX3" fmla="*/ 965614 w 1931227"/>
                <a:gd name="connsiteY3" fmla="*/ 1979866 h 1979865"/>
                <a:gd name="connsiteX4" fmla="*/ 0 w 1931227"/>
                <a:gd name="connsiteY4" fmla="*/ 989933 h 1979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227" h="1979865">
                  <a:moveTo>
                    <a:pt x="0" y="989933"/>
                  </a:moveTo>
                  <a:cubicBezTo>
                    <a:pt x="0" y="443208"/>
                    <a:pt x="432320" y="0"/>
                    <a:pt x="965614" y="0"/>
                  </a:cubicBezTo>
                  <a:cubicBezTo>
                    <a:pt x="1498908" y="0"/>
                    <a:pt x="1931228" y="443208"/>
                    <a:pt x="1931228" y="989933"/>
                  </a:cubicBezTo>
                  <a:cubicBezTo>
                    <a:pt x="1931228" y="1536658"/>
                    <a:pt x="1498908" y="1979866"/>
                    <a:pt x="965614" y="1979866"/>
                  </a:cubicBezTo>
                  <a:cubicBezTo>
                    <a:pt x="432320" y="1979866"/>
                    <a:pt x="0" y="1536658"/>
                    <a:pt x="0" y="989933"/>
                  </a:cubicBezTo>
                  <a:close/>
                </a:path>
              </a:pathLst>
            </a:custGeom>
            <a:blipFill rotWithShape="0">
              <a:blip r:embed="rId3"/>
              <a:stretch>
                <a:fillRect/>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0">
              <a:schemeClr val="accent1">
                <a:alpha val="50000"/>
                <a:hueOff val="0"/>
                <a:satOff val="0"/>
                <a:lumOff val="0"/>
                <a:alphaOff val="0"/>
              </a:schemeClr>
            </a:effectRef>
            <a:fontRef idx="minor">
              <a:schemeClr val="tx1"/>
            </a:fontRef>
          </p:style>
          <p:txBody>
            <a:bodyPr spcFirstLastPara="0" vert="horz" wrap="square" lIns="797579" tIns="372495" rIns="797579" bIns="372495" numCol="1" spcCol="1270" anchor="ctr" anchorCtr="0">
              <a:noAutofit/>
            </a:bodyPr>
            <a:lstStyle/>
            <a:p>
              <a:pPr lvl="0" algn="ctr" defTabSz="2889250">
                <a:lnSpc>
                  <a:spcPct val="90000"/>
                </a:lnSpc>
                <a:spcBef>
                  <a:spcPct val="0"/>
                </a:spcBef>
                <a:spcAft>
                  <a:spcPct val="35000"/>
                </a:spcAft>
              </a:pPr>
              <a:endParaRPr lang="en-US" sz="6500" kern="1200">
                <a:solidFill>
                  <a:sysClr val="windowText" lastClr="000000"/>
                </a:solidFill>
                <a:latin typeface="Calibri"/>
                <a:ea typeface="+mn-ea"/>
                <a:cs typeface="+mn-cs"/>
              </a:endParaRPr>
            </a:p>
          </p:txBody>
        </p:sp>
        <p:sp>
          <p:nvSpPr>
            <p:cNvPr id="38" name="Freeform 37"/>
            <p:cNvSpPr/>
            <p:nvPr/>
          </p:nvSpPr>
          <p:spPr>
            <a:xfrm>
              <a:off x="4396252" y="868527"/>
              <a:ext cx="1931227" cy="1979865"/>
            </a:xfrm>
            <a:custGeom>
              <a:avLst/>
              <a:gdLst>
                <a:gd name="connsiteX0" fmla="*/ 0 w 1931227"/>
                <a:gd name="connsiteY0" fmla="*/ 989933 h 1979865"/>
                <a:gd name="connsiteX1" fmla="*/ 965614 w 1931227"/>
                <a:gd name="connsiteY1" fmla="*/ 0 h 1979865"/>
                <a:gd name="connsiteX2" fmla="*/ 1931228 w 1931227"/>
                <a:gd name="connsiteY2" fmla="*/ 989933 h 1979865"/>
                <a:gd name="connsiteX3" fmla="*/ 965614 w 1931227"/>
                <a:gd name="connsiteY3" fmla="*/ 1979866 h 1979865"/>
                <a:gd name="connsiteX4" fmla="*/ 0 w 1931227"/>
                <a:gd name="connsiteY4" fmla="*/ 989933 h 1979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227" h="1979865">
                  <a:moveTo>
                    <a:pt x="0" y="989933"/>
                  </a:moveTo>
                  <a:cubicBezTo>
                    <a:pt x="0" y="443208"/>
                    <a:pt x="432320" y="0"/>
                    <a:pt x="965614" y="0"/>
                  </a:cubicBezTo>
                  <a:cubicBezTo>
                    <a:pt x="1498908" y="0"/>
                    <a:pt x="1931228" y="443208"/>
                    <a:pt x="1931228" y="989933"/>
                  </a:cubicBezTo>
                  <a:cubicBezTo>
                    <a:pt x="1931228" y="1536658"/>
                    <a:pt x="1498908" y="1979866"/>
                    <a:pt x="965614" y="1979866"/>
                  </a:cubicBezTo>
                  <a:cubicBezTo>
                    <a:pt x="432320" y="1979866"/>
                    <a:pt x="0" y="1536658"/>
                    <a:pt x="0" y="989933"/>
                  </a:cubicBezTo>
                  <a:close/>
                </a:path>
              </a:pathLst>
            </a:custGeom>
            <a:blipFill rotWithShape="0">
              <a:blip r:embed="rId4"/>
              <a:stretch>
                <a:fillRect/>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0">
              <a:schemeClr val="accent1">
                <a:alpha val="50000"/>
                <a:hueOff val="0"/>
                <a:satOff val="0"/>
                <a:lumOff val="0"/>
                <a:alphaOff val="0"/>
              </a:schemeClr>
            </a:effectRef>
            <a:fontRef idx="minor">
              <a:schemeClr val="tx1"/>
            </a:fontRef>
          </p:style>
          <p:txBody>
            <a:bodyPr spcFirstLastPara="0" vert="horz" wrap="square" lIns="797579" tIns="372495" rIns="797579" bIns="372495" numCol="1" spcCol="1270" anchor="ctr" anchorCtr="0">
              <a:noAutofit/>
            </a:bodyPr>
            <a:lstStyle/>
            <a:p>
              <a:pPr lvl="0" algn="ctr" defTabSz="2889250">
                <a:lnSpc>
                  <a:spcPct val="90000"/>
                </a:lnSpc>
                <a:spcBef>
                  <a:spcPct val="0"/>
                </a:spcBef>
                <a:spcAft>
                  <a:spcPct val="35000"/>
                </a:spcAft>
              </a:pPr>
              <a:endParaRPr lang="en-US" sz="6500" kern="1200">
                <a:solidFill>
                  <a:sysClr val="windowText" lastClr="000000"/>
                </a:solidFill>
                <a:latin typeface="Calibri"/>
                <a:ea typeface="+mn-ea"/>
                <a:cs typeface="+mn-cs"/>
              </a:endParaRPr>
            </a:p>
          </p:txBody>
        </p:sp>
        <p:sp>
          <p:nvSpPr>
            <p:cNvPr id="39" name="Freeform 38"/>
            <p:cNvSpPr/>
            <p:nvPr/>
          </p:nvSpPr>
          <p:spPr>
            <a:xfrm>
              <a:off x="6587732" y="883697"/>
              <a:ext cx="1931227" cy="1979865"/>
            </a:xfrm>
            <a:custGeom>
              <a:avLst/>
              <a:gdLst>
                <a:gd name="connsiteX0" fmla="*/ 0 w 1931227"/>
                <a:gd name="connsiteY0" fmla="*/ 989933 h 1979865"/>
                <a:gd name="connsiteX1" fmla="*/ 965614 w 1931227"/>
                <a:gd name="connsiteY1" fmla="*/ 0 h 1979865"/>
                <a:gd name="connsiteX2" fmla="*/ 1931228 w 1931227"/>
                <a:gd name="connsiteY2" fmla="*/ 989933 h 1979865"/>
                <a:gd name="connsiteX3" fmla="*/ 965614 w 1931227"/>
                <a:gd name="connsiteY3" fmla="*/ 1979866 h 1979865"/>
                <a:gd name="connsiteX4" fmla="*/ 0 w 1931227"/>
                <a:gd name="connsiteY4" fmla="*/ 989933 h 1979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1227" h="1979865">
                  <a:moveTo>
                    <a:pt x="0" y="989933"/>
                  </a:moveTo>
                  <a:cubicBezTo>
                    <a:pt x="0" y="443208"/>
                    <a:pt x="432320" y="0"/>
                    <a:pt x="965614" y="0"/>
                  </a:cubicBezTo>
                  <a:cubicBezTo>
                    <a:pt x="1498908" y="0"/>
                    <a:pt x="1931228" y="443208"/>
                    <a:pt x="1931228" y="989933"/>
                  </a:cubicBezTo>
                  <a:cubicBezTo>
                    <a:pt x="1931228" y="1536658"/>
                    <a:pt x="1498908" y="1979866"/>
                    <a:pt x="965614" y="1979866"/>
                  </a:cubicBezTo>
                  <a:cubicBezTo>
                    <a:pt x="432320" y="1979866"/>
                    <a:pt x="0" y="1536658"/>
                    <a:pt x="0" y="989933"/>
                  </a:cubicBezTo>
                  <a:close/>
                </a:path>
              </a:pathLst>
            </a:custGeom>
            <a:blipFill rotWithShape="0">
              <a:blip r:embed="rId5"/>
              <a:stretch>
                <a:fillRect/>
              </a:stretch>
            </a:blip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0">
              <a:schemeClr val="accent1">
                <a:alpha val="50000"/>
                <a:hueOff val="0"/>
                <a:satOff val="0"/>
                <a:lumOff val="0"/>
                <a:alphaOff val="0"/>
              </a:schemeClr>
            </a:effectRef>
            <a:fontRef idx="minor">
              <a:schemeClr val="tx1"/>
            </a:fontRef>
          </p:style>
          <p:txBody>
            <a:bodyPr spcFirstLastPara="0" vert="horz" wrap="square" lIns="797579" tIns="372495" rIns="797579" bIns="372495" numCol="1" spcCol="1270" anchor="ctr" anchorCtr="0">
              <a:noAutofit/>
            </a:bodyPr>
            <a:lstStyle/>
            <a:p>
              <a:pPr lvl="0" algn="ctr" defTabSz="2889250">
                <a:lnSpc>
                  <a:spcPct val="90000"/>
                </a:lnSpc>
                <a:spcBef>
                  <a:spcPct val="0"/>
                </a:spcBef>
                <a:spcAft>
                  <a:spcPct val="35000"/>
                </a:spcAft>
              </a:pPr>
              <a:endParaRPr lang="en-US" sz="6500" kern="1200">
                <a:solidFill>
                  <a:sysClr val="windowText" lastClr="000000"/>
                </a:solidFill>
                <a:latin typeface="Calibri"/>
                <a:ea typeface="+mn-ea"/>
                <a:cs typeface="+mn-cs"/>
              </a:endParaRPr>
            </a:p>
          </p:txBody>
        </p:sp>
      </p:grpSp>
      <p:grpSp>
        <p:nvGrpSpPr>
          <p:cNvPr id="41" name="Group 40"/>
          <p:cNvGrpSpPr/>
          <p:nvPr/>
        </p:nvGrpSpPr>
        <p:grpSpPr>
          <a:xfrm>
            <a:off x="1161615" y="4107348"/>
            <a:ext cx="8633874" cy="2082785"/>
            <a:chOff x="1113442" y="4151117"/>
            <a:chExt cx="8415619" cy="2082785"/>
          </a:xfrm>
        </p:grpSpPr>
        <p:sp>
          <p:nvSpPr>
            <p:cNvPr id="42" name="Freeform 41"/>
            <p:cNvSpPr/>
            <p:nvPr/>
          </p:nvSpPr>
          <p:spPr>
            <a:xfrm>
              <a:off x="1113442" y="4154010"/>
              <a:ext cx="1910069" cy="1974803"/>
            </a:xfrm>
            <a:custGeom>
              <a:avLst/>
              <a:gdLst>
                <a:gd name="connsiteX0" fmla="*/ 0 w 1910069"/>
                <a:gd name="connsiteY0" fmla="*/ 987402 h 1974803"/>
                <a:gd name="connsiteX1" fmla="*/ 955035 w 1910069"/>
                <a:gd name="connsiteY1" fmla="*/ 0 h 1974803"/>
                <a:gd name="connsiteX2" fmla="*/ 1910070 w 1910069"/>
                <a:gd name="connsiteY2" fmla="*/ 987402 h 1974803"/>
                <a:gd name="connsiteX3" fmla="*/ 955035 w 1910069"/>
                <a:gd name="connsiteY3" fmla="*/ 1974804 h 1974803"/>
                <a:gd name="connsiteX4" fmla="*/ 0 w 1910069"/>
                <a:gd name="connsiteY4" fmla="*/ 987402 h 197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069" h="1974803">
                  <a:moveTo>
                    <a:pt x="0" y="987402"/>
                  </a:moveTo>
                  <a:cubicBezTo>
                    <a:pt x="0" y="442075"/>
                    <a:pt x="427584" y="0"/>
                    <a:pt x="955035" y="0"/>
                  </a:cubicBezTo>
                  <a:cubicBezTo>
                    <a:pt x="1482486" y="0"/>
                    <a:pt x="1910070" y="442075"/>
                    <a:pt x="1910070" y="987402"/>
                  </a:cubicBezTo>
                  <a:cubicBezTo>
                    <a:pt x="1910070" y="1532729"/>
                    <a:pt x="1482486" y="1974804"/>
                    <a:pt x="955035" y="1974804"/>
                  </a:cubicBezTo>
                  <a:cubicBezTo>
                    <a:pt x="427584" y="1974804"/>
                    <a:pt x="0" y="1532729"/>
                    <a:pt x="0" y="987402"/>
                  </a:cubicBezTo>
                  <a:close/>
                </a:path>
              </a:pathLst>
            </a:custGeom>
            <a:blipFill rotWithShape="0">
              <a:blip r:embed="rId6"/>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785047" tIns="371753" rIns="785047" bIns="371753" numCol="1" spcCol="1270" anchor="ctr" anchorCtr="0">
              <a:noAutofit/>
            </a:bodyPr>
            <a:lstStyle/>
            <a:p>
              <a:pPr lvl="0" algn="ctr" defTabSz="2889250">
                <a:lnSpc>
                  <a:spcPct val="90000"/>
                </a:lnSpc>
                <a:spcBef>
                  <a:spcPct val="0"/>
                </a:spcBef>
                <a:spcAft>
                  <a:spcPct val="35000"/>
                </a:spcAft>
              </a:pPr>
              <a:endParaRPr lang="en-US" sz="6500" kern="1200" dirty="0">
                <a:solidFill>
                  <a:sysClr val="windowText" lastClr="000000"/>
                </a:solidFill>
                <a:latin typeface="Calibri"/>
                <a:ea typeface="+mn-ea"/>
                <a:cs typeface="+mn-cs"/>
              </a:endParaRPr>
            </a:p>
          </p:txBody>
        </p:sp>
        <p:sp>
          <p:nvSpPr>
            <p:cNvPr id="43" name="Freeform 42"/>
            <p:cNvSpPr/>
            <p:nvPr/>
          </p:nvSpPr>
          <p:spPr>
            <a:xfrm>
              <a:off x="3309903" y="4151117"/>
              <a:ext cx="1910069" cy="1974803"/>
            </a:xfrm>
            <a:custGeom>
              <a:avLst/>
              <a:gdLst>
                <a:gd name="connsiteX0" fmla="*/ 0 w 1910069"/>
                <a:gd name="connsiteY0" fmla="*/ 987402 h 1974803"/>
                <a:gd name="connsiteX1" fmla="*/ 955035 w 1910069"/>
                <a:gd name="connsiteY1" fmla="*/ 0 h 1974803"/>
                <a:gd name="connsiteX2" fmla="*/ 1910070 w 1910069"/>
                <a:gd name="connsiteY2" fmla="*/ 987402 h 1974803"/>
                <a:gd name="connsiteX3" fmla="*/ 955035 w 1910069"/>
                <a:gd name="connsiteY3" fmla="*/ 1974804 h 1974803"/>
                <a:gd name="connsiteX4" fmla="*/ 0 w 1910069"/>
                <a:gd name="connsiteY4" fmla="*/ 987402 h 197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069" h="1974803">
                  <a:moveTo>
                    <a:pt x="0" y="987402"/>
                  </a:moveTo>
                  <a:cubicBezTo>
                    <a:pt x="0" y="442075"/>
                    <a:pt x="427584" y="0"/>
                    <a:pt x="955035" y="0"/>
                  </a:cubicBezTo>
                  <a:cubicBezTo>
                    <a:pt x="1482486" y="0"/>
                    <a:pt x="1910070" y="442075"/>
                    <a:pt x="1910070" y="987402"/>
                  </a:cubicBezTo>
                  <a:cubicBezTo>
                    <a:pt x="1910070" y="1532729"/>
                    <a:pt x="1482486" y="1974804"/>
                    <a:pt x="955035" y="1974804"/>
                  </a:cubicBezTo>
                  <a:cubicBezTo>
                    <a:pt x="427584" y="1974804"/>
                    <a:pt x="0" y="1532729"/>
                    <a:pt x="0" y="987402"/>
                  </a:cubicBezTo>
                  <a:close/>
                </a:path>
              </a:pathLst>
            </a:custGeom>
            <a:blipFill rotWithShape="0">
              <a:blip r:embed="rId7"/>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785047" tIns="371753" rIns="785047" bIns="371753" numCol="1" spcCol="1270" anchor="ctr" anchorCtr="0">
              <a:noAutofit/>
            </a:bodyPr>
            <a:lstStyle/>
            <a:p>
              <a:pPr lvl="0" algn="ctr" defTabSz="2889250">
                <a:lnSpc>
                  <a:spcPct val="90000"/>
                </a:lnSpc>
                <a:spcBef>
                  <a:spcPct val="0"/>
                </a:spcBef>
                <a:spcAft>
                  <a:spcPct val="35000"/>
                </a:spcAft>
              </a:pPr>
              <a:endParaRPr lang="en-US" sz="6500" kern="1200">
                <a:solidFill>
                  <a:sysClr val="windowText" lastClr="000000"/>
                </a:solidFill>
                <a:latin typeface="Calibri"/>
                <a:ea typeface="+mn-ea"/>
                <a:cs typeface="+mn-cs"/>
              </a:endParaRPr>
            </a:p>
          </p:txBody>
        </p:sp>
        <p:sp>
          <p:nvSpPr>
            <p:cNvPr id="44" name="Freeform 43"/>
            <p:cNvSpPr/>
            <p:nvPr/>
          </p:nvSpPr>
          <p:spPr>
            <a:xfrm>
              <a:off x="5354216" y="4151117"/>
              <a:ext cx="1910069" cy="1974803"/>
            </a:xfrm>
            <a:custGeom>
              <a:avLst/>
              <a:gdLst>
                <a:gd name="connsiteX0" fmla="*/ 0 w 1910069"/>
                <a:gd name="connsiteY0" fmla="*/ 987402 h 1974803"/>
                <a:gd name="connsiteX1" fmla="*/ 955035 w 1910069"/>
                <a:gd name="connsiteY1" fmla="*/ 0 h 1974803"/>
                <a:gd name="connsiteX2" fmla="*/ 1910070 w 1910069"/>
                <a:gd name="connsiteY2" fmla="*/ 987402 h 1974803"/>
                <a:gd name="connsiteX3" fmla="*/ 955035 w 1910069"/>
                <a:gd name="connsiteY3" fmla="*/ 1974804 h 1974803"/>
                <a:gd name="connsiteX4" fmla="*/ 0 w 1910069"/>
                <a:gd name="connsiteY4" fmla="*/ 987402 h 197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069" h="1974803">
                  <a:moveTo>
                    <a:pt x="0" y="987402"/>
                  </a:moveTo>
                  <a:cubicBezTo>
                    <a:pt x="0" y="442075"/>
                    <a:pt x="427584" y="0"/>
                    <a:pt x="955035" y="0"/>
                  </a:cubicBezTo>
                  <a:cubicBezTo>
                    <a:pt x="1482486" y="0"/>
                    <a:pt x="1910070" y="442075"/>
                    <a:pt x="1910070" y="987402"/>
                  </a:cubicBezTo>
                  <a:cubicBezTo>
                    <a:pt x="1910070" y="1532729"/>
                    <a:pt x="1482486" y="1974804"/>
                    <a:pt x="955035" y="1974804"/>
                  </a:cubicBezTo>
                  <a:cubicBezTo>
                    <a:pt x="427584" y="1974804"/>
                    <a:pt x="0" y="1532729"/>
                    <a:pt x="0" y="987402"/>
                  </a:cubicBezTo>
                  <a:close/>
                </a:path>
              </a:pathLst>
            </a:custGeom>
            <a:blipFill rotWithShape="0">
              <a:blip r:embed="rId8"/>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785047" tIns="371753" rIns="785047" bIns="371753" numCol="1" spcCol="1270" anchor="ctr" anchorCtr="0">
              <a:noAutofit/>
            </a:bodyPr>
            <a:lstStyle/>
            <a:p>
              <a:pPr lvl="0" algn="ctr" defTabSz="2889250">
                <a:lnSpc>
                  <a:spcPct val="90000"/>
                </a:lnSpc>
                <a:spcBef>
                  <a:spcPct val="0"/>
                </a:spcBef>
                <a:spcAft>
                  <a:spcPct val="35000"/>
                </a:spcAft>
              </a:pPr>
              <a:endParaRPr lang="en-US" sz="6500" kern="1200">
                <a:solidFill>
                  <a:sysClr val="windowText" lastClr="000000"/>
                </a:solidFill>
                <a:latin typeface="Calibri"/>
                <a:ea typeface="+mn-ea"/>
                <a:cs typeface="+mn-cs"/>
              </a:endParaRPr>
            </a:p>
          </p:txBody>
        </p:sp>
        <p:sp>
          <p:nvSpPr>
            <p:cNvPr id="45" name="Freeform 44"/>
            <p:cNvSpPr/>
            <p:nvPr/>
          </p:nvSpPr>
          <p:spPr>
            <a:xfrm>
              <a:off x="7413954" y="4151117"/>
              <a:ext cx="2115107" cy="2082785"/>
            </a:xfrm>
            <a:custGeom>
              <a:avLst/>
              <a:gdLst>
                <a:gd name="connsiteX0" fmla="*/ 0 w 2115107"/>
                <a:gd name="connsiteY0" fmla="*/ 1041393 h 2082785"/>
                <a:gd name="connsiteX1" fmla="*/ 1057554 w 2115107"/>
                <a:gd name="connsiteY1" fmla="*/ 0 h 2082785"/>
                <a:gd name="connsiteX2" fmla="*/ 2115108 w 2115107"/>
                <a:gd name="connsiteY2" fmla="*/ 1041393 h 2082785"/>
                <a:gd name="connsiteX3" fmla="*/ 1057554 w 2115107"/>
                <a:gd name="connsiteY3" fmla="*/ 2082786 h 2082785"/>
                <a:gd name="connsiteX4" fmla="*/ 0 w 2115107"/>
                <a:gd name="connsiteY4" fmla="*/ 1041393 h 2082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107" h="2082785">
                  <a:moveTo>
                    <a:pt x="0" y="1041393"/>
                  </a:moveTo>
                  <a:cubicBezTo>
                    <a:pt x="0" y="466248"/>
                    <a:pt x="473483" y="0"/>
                    <a:pt x="1057554" y="0"/>
                  </a:cubicBezTo>
                  <a:cubicBezTo>
                    <a:pt x="1641625" y="0"/>
                    <a:pt x="2115108" y="466248"/>
                    <a:pt x="2115108" y="1041393"/>
                  </a:cubicBezTo>
                  <a:cubicBezTo>
                    <a:pt x="2115108" y="1616538"/>
                    <a:pt x="1641625" y="2082786"/>
                    <a:pt x="1057554" y="2082786"/>
                  </a:cubicBezTo>
                  <a:cubicBezTo>
                    <a:pt x="473483" y="2082786"/>
                    <a:pt x="0" y="1616538"/>
                    <a:pt x="0" y="1041393"/>
                  </a:cubicBezTo>
                  <a:close/>
                </a:path>
              </a:pathLst>
            </a:custGeom>
            <a:blipFill rotWithShape="0">
              <a:blip r:embed="rId9"/>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815074" tIns="387567" rIns="815074" bIns="387567" numCol="1" spcCol="1270" anchor="ctr" anchorCtr="0">
              <a:noAutofit/>
            </a:bodyPr>
            <a:lstStyle/>
            <a:p>
              <a:pPr lvl="0" algn="ctr" defTabSz="2889250">
                <a:lnSpc>
                  <a:spcPct val="90000"/>
                </a:lnSpc>
                <a:spcBef>
                  <a:spcPct val="0"/>
                </a:spcBef>
                <a:spcAft>
                  <a:spcPct val="35000"/>
                </a:spcAft>
              </a:pPr>
              <a:endParaRPr lang="en-US" sz="6500" kern="1200">
                <a:solidFill>
                  <a:sysClr val="windowText" lastClr="000000"/>
                </a:solidFill>
                <a:latin typeface="Calibri"/>
                <a:ea typeface="+mn-ea"/>
                <a:cs typeface="+mn-cs"/>
              </a:endParaRPr>
            </a:p>
          </p:txBody>
        </p:sp>
      </p:grpSp>
      <p:sp>
        <p:nvSpPr>
          <p:cNvPr id="26" name="Rounded Rectangle 25"/>
          <p:cNvSpPr/>
          <p:nvPr/>
        </p:nvSpPr>
        <p:spPr>
          <a:xfrm>
            <a:off x="1035438" y="2865961"/>
            <a:ext cx="2133600" cy="914675"/>
          </a:xfrm>
          <a:prstGeom prst="roundRect">
            <a:avLst/>
          </a:prstGeom>
          <a:gradFill>
            <a:gsLst>
              <a:gs pos="1000">
                <a:schemeClr val="tx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0">
                  <a:noFill/>
                </a:ln>
                <a:solidFill>
                  <a:schemeClr val="bg1"/>
                </a:solidFill>
                <a:effectLst>
                  <a:outerShdw blurRad="38100" dist="25400" dir="5400000" algn="ctr" rotWithShape="0">
                    <a:srgbClr val="6E747A">
                      <a:alpha val="43000"/>
                    </a:srgbClr>
                  </a:outerShdw>
                </a:effectLst>
                <a:latin typeface="Perpetua" panose="02020502060401020303" pitchFamily="18" charset="0"/>
              </a:rPr>
              <a:t>1961</a:t>
            </a:r>
            <a:r>
              <a:rPr lang="en-US" sz="1200" dirty="0" smtClean="0">
                <a:ln w="0">
                  <a:noFill/>
                </a:ln>
                <a:solidFill>
                  <a:schemeClr val="accent6">
                    <a:lumMod val="50000"/>
                  </a:schemeClr>
                </a:solidFill>
                <a:effectLst>
                  <a:outerShdw blurRad="38100" dist="25400" dir="5400000" algn="ctr" rotWithShape="0">
                    <a:srgbClr val="6E747A">
                      <a:alpha val="43000"/>
                    </a:srgbClr>
                  </a:outerShdw>
                </a:effectLst>
                <a:latin typeface="Perpetua" panose="02020502060401020303" pitchFamily="18" charset="0"/>
              </a:rPr>
              <a:t> </a:t>
            </a:r>
          </a:p>
          <a:p>
            <a:pPr algn="ctr"/>
            <a:r>
              <a:rPr lang="en-US" sz="1200" b="1" dirty="0" smtClean="0">
                <a:solidFill>
                  <a:schemeClr val="tx1"/>
                </a:solidFill>
                <a:latin typeface="Perpetua" panose="02020502060401020303" pitchFamily="18" charset="0"/>
              </a:rPr>
              <a:t>SVKM’s </a:t>
            </a:r>
            <a:r>
              <a:rPr lang="en-US" sz="1200" b="1" dirty="0">
                <a:solidFill>
                  <a:schemeClr val="tx1"/>
                </a:solidFill>
                <a:latin typeface="Perpetua" panose="02020502060401020303" pitchFamily="18" charset="0"/>
              </a:rPr>
              <a:t>Mithibai College of Arts, Chauhan Institute of Science, </a:t>
            </a:r>
            <a:r>
              <a:rPr lang="en-US" sz="1200" b="1" dirty="0" smtClean="0">
                <a:solidFill>
                  <a:schemeClr val="tx1"/>
                </a:solidFill>
                <a:latin typeface="Perpetua" panose="02020502060401020303" pitchFamily="18" charset="0"/>
              </a:rPr>
              <a:t>Mumbai</a:t>
            </a:r>
            <a:endParaRPr lang="en-IN" sz="1600" b="1" dirty="0">
              <a:solidFill>
                <a:schemeClr val="tx1"/>
              </a:solidFill>
              <a:latin typeface="Perpetua" panose="02020502060401020303" pitchFamily="18" charset="0"/>
            </a:endParaRPr>
          </a:p>
        </p:txBody>
      </p:sp>
      <p:sp>
        <p:nvSpPr>
          <p:cNvPr id="27" name="Rounded Rectangle 26"/>
          <p:cNvSpPr/>
          <p:nvPr/>
        </p:nvSpPr>
        <p:spPr>
          <a:xfrm>
            <a:off x="3328580" y="2863574"/>
            <a:ext cx="2133600" cy="914675"/>
          </a:xfrm>
          <a:prstGeom prst="roundRect">
            <a:avLst/>
          </a:prstGeom>
          <a:gradFill>
            <a:gsLst>
              <a:gs pos="1000">
                <a:schemeClr val="accent3">
                  <a:lumMod val="50000"/>
                </a:schemeClr>
              </a:gs>
              <a:gs pos="100000">
                <a:schemeClr val="accent1">
                  <a:lumMod val="30000"/>
                  <a:lumOff val="70000"/>
                </a:schemeClr>
              </a:gs>
            </a:gsLst>
            <a:lin ang="5400000" scaled="1"/>
          </a:grad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0160">
                  <a:noFill/>
                  <a:prstDash val="solid"/>
                </a:ln>
                <a:solidFill>
                  <a:schemeClr val="bg1"/>
                </a:solidFill>
                <a:effectLst>
                  <a:outerShdw blurRad="38100" dist="22860" dir="5400000" algn="tl" rotWithShape="0">
                    <a:srgbClr val="000000">
                      <a:alpha val="30000"/>
                    </a:srgbClr>
                  </a:outerShdw>
                </a:effectLst>
                <a:latin typeface="Perpetua" panose="02020502060401020303" pitchFamily="18" charset="0"/>
              </a:rPr>
              <a:t>1963</a:t>
            </a:r>
            <a:r>
              <a:rPr lang="en-US" sz="1200" b="1" dirty="0" smtClean="0">
                <a:solidFill>
                  <a:schemeClr val="bg1"/>
                </a:solidFill>
                <a:latin typeface="Perpetua" panose="02020502060401020303" pitchFamily="18" charset="0"/>
              </a:rPr>
              <a:t> </a:t>
            </a:r>
          </a:p>
          <a:p>
            <a:pPr algn="ctr"/>
            <a:r>
              <a:rPr lang="en-US" sz="1200" b="1" dirty="0">
                <a:solidFill>
                  <a:schemeClr val="tx1"/>
                </a:solidFill>
                <a:latin typeface="Perpetua" panose="02020502060401020303" pitchFamily="18" charset="0"/>
              </a:rPr>
              <a:t>SVKM’s Shri Bhagubhai Mafatlal </a:t>
            </a:r>
          </a:p>
          <a:p>
            <a:pPr algn="ctr"/>
            <a:r>
              <a:rPr lang="en-US" sz="1200" b="1" dirty="0">
                <a:solidFill>
                  <a:schemeClr val="tx1"/>
                </a:solidFill>
                <a:latin typeface="Perpetua" panose="02020502060401020303" pitchFamily="18" charset="0"/>
              </a:rPr>
              <a:t>Polytechnic, Mumbai</a:t>
            </a:r>
          </a:p>
        </p:txBody>
      </p:sp>
      <p:sp>
        <p:nvSpPr>
          <p:cNvPr id="28" name="Rounded Rectangle 27"/>
          <p:cNvSpPr/>
          <p:nvPr/>
        </p:nvSpPr>
        <p:spPr>
          <a:xfrm>
            <a:off x="5523422" y="2863574"/>
            <a:ext cx="2133600" cy="990876"/>
          </a:xfrm>
          <a:prstGeom prst="roundRect">
            <a:avLst/>
          </a:prstGeom>
          <a:gradFill>
            <a:gsLst>
              <a:gs pos="1000">
                <a:schemeClr val="accent2">
                  <a:lumMod val="50000"/>
                </a:schemeClr>
              </a:gs>
              <a:gs pos="100000">
                <a:schemeClr val="accent1">
                  <a:lumMod val="30000"/>
                  <a:lumOff val="70000"/>
                </a:schemeClr>
              </a:gs>
            </a:gsLst>
            <a:lin ang="5400000" scaled="1"/>
          </a:grad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0160">
                  <a:noFill/>
                  <a:prstDash val="solid"/>
                </a:ln>
                <a:solidFill>
                  <a:schemeClr val="bg1"/>
                </a:solidFill>
                <a:effectLst>
                  <a:outerShdw blurRad="38100" dist="22860" dir="5400000" algn="tl" rotWithShape="0">
                    <a:srgbClr val="000000">
                      <a:alpha val="30000"/>
                    </a:srgbClr>
                  </a:outerShdw>
                </a:effectLst>
                <a:latin typeface="Perpetua" panose="02020502060401020303" pitchFamily="18" charset="0"/>
              </a:rPr>
              <a:t>1964</a:t>
            </a:r>
            <a:r>
              <a:rPr lang="en-US" sz="1200" b="1" dirty="0" smtClean="0">
                <a:solidFill>
                  <a:schemeClr val="bg1"/>
                </a:solidFill>
                <a:latin typeface="Perpetua" panose="02020502060401020303" pitchFamily="18" charset="0"/>
              </a:rPr>
              <a:t> </a:t>
            </a:r>
          </a:p>
          <a:p>
            <a:pPr algn="ctr"/>
            <a:r>
              <a:rPr lang="en-US" sz="1200" b="1" dirty="0">
                <a:solidFill>
                  <a:schemeClr val="tx1"/>
                </a:solidFill>
                <a:latin typeface="Perpetua" panose="02020502060401020303" pitchFamily="18" charset="0"/>
              </a:rPr>
              <a:t>SVKM’s Narsee Moonje College of</a:t>
            </a:r>
          </a:p>
          <a:p>
            <a:pPr algn="ctr"/>
            <a:r>
              <a:rPr lang="en-US" sz="1200" b="1" dirty="0">
                <a:solidFill>
                  <a:schemeClr val="tx1"/>
                </a:solidFill>
                <a:latin typeface="Perpetua" panose="02020502060401020303" pitchFamily="18" charset="0"/>
              </a:rPr>
              <a:t>Commerce &amp; Economics, Mumbai</a:t>
            </a:r>
          </a:p>
        </p:txBody>
      </p:sp>
      <p:sp>
        <p:nvSpPr>
          <p:cNvPr id="29" name="Rounded Rectangle 28"/>
          <p:cNvSpPr/>
          <p:nvPr/>
        </p:nvSpPr>
        <p:spPr>
          <a:xfrm>
            <a:off x="7816089" y="2884405"/>
            <a:ext cx="2133600" cy="914675"/>
          </a:xfrm>
          <a:prstGeom prst="roundRect">
            <a:avLst/>
          </a:prstGeom>
          <a:gradFill>
            <a:gsLst>
              <a:gs pos="1000">
                <a:schemeClr val="tx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0160">
                  <a:noFill/>
                  <a:prstDash val="solid"/>
                </a:ln>
                <a:solidFill>
                  <a:schemeClr val="bg1"/>
                </a:solidFill>
                <a:effectLst>
                  <a:outerShdw blurRad="38100" dist="22860" dir="5400000" algn="tl" rotWithShape="0">
                    <a:srgbClr val="000000">
                      <a:alpha val="30000"/>
                    </a:srgbClr>
                  </a:outerShdw>
                </a:effectLst>
                <a:latin typeface="Perpetua" panose="02020502060401020303" pitchFamily="18" charset="0"/>
              </a:rPr>
              <a:t>1977</a:t>
            </a:r>
            <a:endParaRPr lang="en-US" sz="1200" b="1" dirty="0" smtClean="0">
              <a:ln w="10160">
                <a:noFill/>
                <a:prstDash val="solid"/>
              </a:ln>
              <a:solidFill>
                <a:schemeClr val="bg1"/>
              </a:solidFill>
              <a:latin typeface="Perpetua" panose="02020502060401020303" pitchFamily="18" charset="0"/>
            </a:endParaRPr>
          </a:p>
          <a:p>
            <a:pPr algn="ctr"/>
            <a:r>
              <a:rPr lang="en-US" sz="1200" b="1" dirty="0">
                <a:solidFill>
                  <a:schemeClr val="tx1"/>
                </a:solidFill>
                <a:latin typeface="Perpetua" panose="02020502060401020303" pitchFamily="18" charset="0"/>
              </a:rPr>
              <a:t>SVKM’s Jitendra Chauhan College of</a:t>
            </a:r>
          </a:p>
          <a:p>
            <a:pPr algn="ctr"/>
            <a:r>
              <a:rPr lang="en-US" sz="1200" b="1" dirty="0">
                <a:solidFill>
                  <a:schemeClr val="tx1"/>
                </a:solidFill>
                <a:latin typeface="Perpetua" panose="02020502060401020303" pitchFamily="18" charset="0"/>
              </a:rPr>
              <a:t>Law, Mumbai</a:t>
            </a:r>
          </a:p>
        </p:txBody>
      </p:sp>
      <p:sp>
        <p:nvSpPr>
          <p:cNvPr id="30" name="Rounded Rectangle 29"/>
          <p:cNvSpPr/>
          <p:nvPr/>
        </p:nvSpPr>
        <p:spPr>
          <a:xfrm>
            <a:off x="1035438" y="6262836"/>
            <a:ext cx="2133600" cy="914675"/>
          </a:xfrm>
          <a:prstGeom prst="roundRect">
            <a:avLst/>
          </a:prstGeom>
          <a:gradFill>
            <a:gsLst>
              <a:gs pos="0">
                <a:schemeClr val="accent3">
                  <a:lumMod val="50000"/>
                </a:schemeClr>
              </a:gs>
              <a:gs pos="100000">
                <a:schemeClr val="accent1">
                  <a:lumMod val="30000"/>
                  <a:lumOff val="70000"/>
                </a:schemeClr>
              </a:gs>
            </a:gsLst>
            <a:lin ang="5400000" scaled="1"/>
          </a:grad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0160">
                  <a:noFill/>
                  <a:prstDash val="solid"/>
                </a:ln>
                <a:solidFill>
                  <a:schemeClr val="bg1"/>
                </a:solidFill>
                <a:effectLst>
                  <a:outerShdw blurRad="38100" dist="22860" dir="5400000" algn="tl" rotWithShape="0">
                    <a:srgbClr val="000000">
                      <a:alpha val="30000"/>
                    </a:srgbClr>
                  </a:outerShdw>
                </a:effectLst>
                <a:latin typeface="Perpetua" panose="02020502060401020303" pitchFamily="18" charset="0"/>
              </a:rPr>
              <a:t>1981</a:t>
            </a:r>
            <a:r>
              <a:rPr lang="en-US" sz="1200" b="1" dirty="0" smtClean="0">
                <a:solidFill>
                  <a:schemeClr val="bg1"/>
                </a:solidFill>
                <a:latin typeface="Perpetua" panose="02020502060401020303" pitchFamily="18" charset="0"/>
              </a:rPr>
              <a:t> </a:t>
            </a:r>
          </a:p>
          <a:p>
            <a:pPr algn="ctr"/>
            <a:r>
              <a:rPr lang="en-US" sz="1200" b="1" dirty="0">
                <a:solidFill>
                  <a:schemeClr val="tx1"/>
                </a:solidFill>
                <a:latin typeface="Perpetua" panose="02020502060401020303" pitchFamily="18" charset="0"/>
              </a:rPr>
              <a:t>SVKM’s NMIMS, Mumbai</a:t>
            </a:r>
          </a:p>
          <a:p>
            <a:pPr algn="ctr"/>
            <a:r>
              <a:rPr lang="en-US" sz="1200" b="1" dirty="0">
                <a:solidFill>
                  <a:schemeClr val="tx1"/>
                </a:solidFill>
                <a:latin typeface="Perpetua" panose="02020502060401020303" pitchFamily="18" charset="0"/>
              </a:rPr>
              <a:t>Deemed to be University</a:t>
            </a:r>
          </a:p>
        </p:txBody>
      </p:sp>
      <p:sp>
        <p:nvSpPr>
          <p:cNvPr id="31" name="Rounded Rectangle 30"/>
          <p:cNvSpPr/>
          <p:nvPr/>
        </p:nvSpPr>
        <p:spPr>
          <a:xfrm>
            <a:off x="3328580" y="6337668"/>
            <a:ext cx="2133600" cy="1004560"/>
          </a:xfrm>
          <a:prstGeom prst="roundRect">
            <a:avLst/>
          </a:prstGeom>
          <a:gradFill>
            <a:gsLst>
              <a:gs pos="0">
                <a:schemeClr val="accent2">
                  <a:lumMod val="50000"/>
                </a:schemeClr>
              </a:gs>
              <a:gs pos="100000">
                <a:schemeClr val="accent1">
                  <a:lumMod val="30000"/>
                  <a:lumOff val="70000"/>
                </a:schemeClr>
              </a:gs>
            </a:gsLst>
            <a:lin ang="5400000" scaled="1"/>
          </a:grad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0160">
                  <a:noFill/>
                  <a:prstDash val="solid"/>
                </a:ln>
                <a:solidFill>
                  <a:schemeClr val="bg1"/>
                </a:solidFill>
                <a:effectLst>
                  <a:outerShdw blurRad="38100" dist="22860" dir="5400000" algn="tl" rotWithShape="0">
                    <a:srgbClr val="000000">
                      <a:alpha val="30000"/>
                    </a:srgbClr>
                  </a:outerShdw>
                </a:effectLst>
                <a:latin typeface="Perpetua" panose="02020502060401020303" pitchFamily="18" charset="0"/>
              </a:rPr>
              <a:t>1994</a:t>
            </a:r>
            <a:r>
              <a:rPr lang="en-US" sz="1200" b="1" dirty="0" smtClean="0">
                <a:solidFill>
                  <a:schemeClr val="tx1"/>
                </a:solidFill>
                <a:latin typeface="Perpetua" panose="02020502060401020303" pitchFamily="18" charset="0"/>
              </a:rPr>
              <a:t> </a:t>
            </a:r>
          </a:p>
          <a:p>
            <a:pPr algn="ctr"/>
            <a:r>
              <a:rPr lang="en-US" sz="1200" b="1" dirty="0">
                <a:solidFill>
                  <a:schemeClr val="tx1"/>
                </a:solidFill>
                <a:latin typeface="Perpetua" panose="02020502060401020303" pitchFamily="18" charset="0"/>
              </a:rPr>
              <a:t>SVKM’s Dwarkadas J. Sanghvi</a:t>
            </a:r>
          </a:p>
          <a:p>
            <a:pPr algn="ctr"/>
            <a:r>
              <a:rPr lang="en-US" sz="1200" b="1" dirty="0">
                <a:solidFill>
                  <a:schemeClr val="tx1"/>
                </a:solidFill>
                <a:latin typeface="Perpetua" panose="02020502060401020303" pitchFamily="18" charset="0"/>
              </a:rPr>
              <a:t>College of Engineering, Mumbai</a:t>
            </a:r>
          </a:p>
        </p:txBody>
      </p:sp>
      <p:sp>
        <p:nvSpPr>
          <p:cNvPr id="32" name="Rounded Rectangle 31"/>
          <p:cNvSpPr/>
          <p:nvPr/>
        </p:nvSpPr>
        <p:spPr>
          <a:xfrm>
            <a:off x="5523422" y="6372841"/>
            <a:ext cx="2133600" cy="1041978"/>
          </a:xfrm>
          <a:prstGeom prst="roundRect">
            <a:avLst/>
          </a:prstGeom>
          <a:gradFill>
            <a:gsLst>
              <a:gs pos="0">
                <a:schemeClr val="tx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0160">
                  <a:noFill/>
                  <a:prstDash val="solid"/>
                </a:ln>
                <a:solidFill>
                  <a:schemeClr val="bg1"/>
                </a:solidFill>
                <a:effectLst>
                  <a:outerShdw blurRad="38100" dist="22860" dir="5400000" algn="tl" rotWithShape="0">
                    <a:srgbClr val="000000">
                      <a:alpha val="30000"/>
                    </a:srgbClr>
                  </a:outerShdw>
                </a:effectLst>
                <a:latin typeface="Perpetua" panose="02020502060401020303" pitchFamily="18" charset="0"/>
              </a:rPr>
              <a:t>2004</a:t>
            </a:r>
            <a:r>
              <a:rPr lang="en-US" sz="1200" b="1" dirty="0" smtClean="0">
                <a:solidFill>
                  <a:schemeClr val="tx1"/>
                </a:solidFill>
                <a:latin typeface="Perpetua" panose="02020502060401020303" pitchFamily="18" charset="0"/>
              </a:rPr>
              <a:t> </a:t>
            </a:r>
          </a:p>
          <a:p>
            <a:pPr algn="ctr"/>
            <a:r>
              <a:rPr lang="en-US" sz="1200" b="1" dirty="0">
                <a:solidFill>
                  <a:schemeClr val="tx1"/>
                </a:solidFill>
                <a:latin typeface="Perpetua" panose="02020502060401020303" pitchFamily="18" charset="0"/>
              </a:rPr>
              <a:t>SVKM’s Dr. Bhanuben Nanavati</a:t>
            </a:r>
          </a:p>
          <a:p>
            <a:pPr algn="ctr"/>
            <a:r>
              <a:rPr lang="en-US" sz="1200" b="1" dirty="0">
                <a:solidFill>
                  <a:schemeClr val="tx1"/>
                </a:solidFill>
                <a:latin typeface="Perpetua" panose="02020502060401020303" pitchFamily="18" charset="0"/>
              </a:rPr>
              <a:t>College of Pharmacy, Mumbai</a:t>
            </a:r>
          </a:p>
        </p:txBody>
      </p:sp>
      <p:sp>
        <p:nvSpPr>
          <p:cNvPr id="33" name="Rounded Rectangle 32"/>
          <p:cNvSpPr/>
          <p:nvPr/>
        </p:nvSpPr>
        <p:spPr>
          <a:xfrm>
            <a:off x="7814041" y="6382610"/>
            <a:ext cx="2133600" cy="914675"/>
          </a:xfrm>
          <a:prstGeom prst="roundRect">
            <a:avLst/>
          </a:prstGeom>
          <a:gradFill>
            <a:gsLst>
              <a:gs pos="0">
                <a:schemeClr val="accent2">
                  <a:lumMod val="50000"/>
                </a:schemeClr>
              </a:gs>
              <a:gs pos="100000">
                <a:schemeClr val="accent1">
                  <a:lumMod val="30000"/>
                  <a:lumOff val="70000"/>
                </a:schemeClr>
              </a:gs>
            </a:gsLst>
            <a:lin ang="5400000" scaled="1"/>
          </a:gradFill>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0160">
                  <a:noFill/>
                  <a:prstDash val="solid"/>
                </a:ln>
                <a:solidFill>
                  <a:schemeClr val="bg1"/>
                </a:solidFill>
                <a:effectLst>
                  <a:outerShdw blurRad="38100" dist="22860" dir="5400000" algn="tl" rotWithShape="0">
                    <a:srgbClr val="000000">
                      <a:alpha val="30000"/>
                    </a:srgbClr>
                  </a:outerShdw>
                </a:effectLst>
                <a:latin typeface="Perpetua" panose="02020502060401020303" pitchFamily="18" charset="0"/>
              </a:rPr>
              <a:t>2006</a:t>
            </a:r>
            <a:r>
              <a:rPr lang="en-US" sz="1200" b="1" dirty="0" smtClean="0">
                <a:solidFill>
                  <a:schemeClr val="tx1"/>
                </a:solidFill>
                <a:latin typeface="Perpetua" panose="02020502060401020303" pitchFamily="18" charset="0"/>
              </a:rPr>
              <a:t> </a:t>
            </a:r>
          </a:p>
          <a:p>
            <a:pPr algn="ctr"/>
            <a:r>
              <a:rPr lang="en-US" sz="1200" b="1" dirty="0">
                <a:solidFill>
                  <a:schemeClr val="tx1"/>
                </a:solidFill>
                <a:latin typeface="Perpetua" panose="02020502060401020303" pitchFamily="18" charset="0"/>
              </a:rPr>
              <a:t>SVKM’s NMIMS, Shirpur Campus</a:t>
            </a:r>
            <a:endParaRPr lang="en-IN" sz="1600" b="1" dirty="0">
              <a:solidFill>
                <a:schemeClr val="tx1"/>
              </a:solidFill>
              <a:latin typeface="Perpetua" panose="02020502060401020303"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 name="Title 48"/>
          <p:cNvSpPr>
            <a:spLocks noGrp="1"/>
          </p:cNvSpPr>
          <p:nvPr>
            <p:ph type="title"/>
          </p:nvPr>
        </p:nvSpPr>
        <p:spPr>
          <a:xfrm>
            <a:off x="622300" y="226638"/>
            <a:ext cx="9297179" cy="553998"/>
          </a:xfrm>
        </p:spPr>
        <p:txBody>
          <a:bodyPr/>
          <a:lstStyle/>
          <a:p>
            <a:pPr algn="ctr"/>
            <a:r>
              <a:rPr lang="en-US" sz="3600" b="1" dirty="0" smtClean="0">
                <a:effectLst>
                  <a:outerShdw blurRad="38100" dist="38100" dir="2700000" algn="tl">
                    <a:srgbClr val="000000">
                      <a:alpha val="43137"/>
                    </a:srgbClr>
                  </a:outerShdw>
                </a:effectLst>
                <a:latin typeface="Perpetua" panose="02020502060401020303" pitchFamily="18" charset="0"/>
              </a:rPr>
              <a:t> Alumni Network</a:t>
            </a:r>
            <a:endParaRPr lang="en-US" sz="3600" b="1" dirty="0">
              <a:effectLst>
                <a:outerShdw blurRad="38100" dist="38100" dir="2700000" algn="tl">
                  <a:srgbClr val="000000">
                    <a:alpha val="43137"/>
                  </a:srgbClr>
                </a:outerShdw>
              </a:effectLst>
              <a:latin typeface="Perpetua" panose="02020502060401020303" pitchFamily="18" charset="0"/>
            </a:endParaRPr>
          </a:p>
        </p:txBody>
      </p:sp>
      <p:pic>
        <p:nvPicPr>
          <p:cNvPr id="4" name="Picture 3"/>
          <p:cNvPicPr>
            <a:picLocks noChangeAspect="1"/>
          </p:cNvPicPr>
          <p:nvPr/>
        </p:nvPicPr>
        <p:blipFill rotWithShape="1">
          <a:blip r:embed="rId2"/>
          <a:srcRect l="37653" t="41757" r="36810" b="39128"/>
          <a:stretch/>
        </p:blipFill>
        <p:spPr>
          <a:xfrm>
            <a:off x="586875" y="1063102"/>
            <a:ext cx="1788026" cy="784945"/>
          </a:xfrm>
          <a:prstGeom prst="rect">
            <a:avLst/>
          </a:prstGeom>
        </p:spPr>
      </p:pic>
      <p:grpSp>
        <p:nvGrpSpPr>
          <p:cNvPr id="5" name="Group 4"/>
          <p:cNvGrpSpPr/>
          <p:nvPr/>
        </p:nvGrpSpPr>
        <p:grpSpPr>
          <a:xfrm>
            <a:off x="334307" y="1922210"/>
            <a:ext cx="2638491" cy="660535"/>
            <a:chOff x="568005" y="4260370"/>
            <a:chExt cx="2913618" cy="704850"/>
          </a:xfrm>
        </p:grpSpPr>
        <p:sp>
          <p:nvSpPr>
            <p:cNvPr id="3" name="Rounded Rectangle 2"/>
            <p:cNvSpPr/>
            <p:nvPr/>
          </p:nvSpPr>
          <p:spPr>
            <a:xfrm>
              <a:off x="568005" y="4260370"/>
              <a:ext cx="2913618" cy="70485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1"/>
            <p:cNvSpPr/>
            <p:nvPr/>
          </p:nvSpPr>
          <p:spPr>
            <a:xfrm>
              <a:off x="650933" y="4446420"/>
              <a:ext cx="2830690" cy="394110"/>
            </a:xfrm>
            <a:prstGeom prst="rect">
              <a:avLst/>
            </a:prstGeom>
          </p:spPr>
          <p:txBody>
            <a:bodyPr wrap="none">
              <a:spAutoFit/>
            </a:bodyPr>
            <a:lstStyle/>
            <a:p>
              <a:r>
                <a:rPr lang="en-US" b="1" dirty="0">
                  <a:solidFill>
                    <a:schemeClr val="bg1"/>
                  </a:solidFill>
                  <a:latin typeface="Perpetua" panose="02020502060401020303" pitchFamily="18" charset="0"/>
                </a:rPr>
                <a:t>Compensation: ₹ 4.0 LPA</a:t>
              </a:r>
              <a:endParaRPr lang="en-IN" dirty="0">
                <a:solidFill>
                  <a:schemeClr val="bg1"/>
                </a:solidFill>
                <a:latin typeface="Perpetua" panose="02020502060401020303" pitchFamily="18" charset="0"/>
              </a:endParaRPr>
            </a:p>
          </p:txBody>
        </p:sp>
      </p:grpSp>
      <p:grpSp>
        <p:nvGrpSpPr>
          <p:cNvPr id="33" name="Group 32"/>
          <p:cNvGrpSpPr/>
          <p:nvPr/>
        </p:nvGrpSpPr>
        <p:grpSpPr>
          <a:xfrm>
            <a:off x="314224" y="5422781"/>
            <a:ext cx="9528275" cy="1808520"/>
            <a:chOff x="220183" y="2789087"/>
            <a:chExt cx="9428102" cy="1808520"/>
          </a:xfrm>
        </p:grpSpPr>
        <p:pic>
          <p:nvPicPr>
            <p:cNvPr id="7" name="Picture 6"/>
            <p:cNvPicPr>
              <a:picLocks noChangeAspect="1"/>
            </p:cNvPicPr>
            <p:nvPr/>
          </p:nvPicPr>
          <p:blipFill rotWithShape="1">
            <a:blip r:embed="rId3"/>
            <a:srcRect l="32766" r="30653" b="77033"/>
            <a:stretch/>
          </p:blipFill>
          <p:spPr>
            <a:xfrm>
              <a:off x="639763" y="3197684"/>
              <a:ext cx="1811337" cy="498138"/>
            </a:xfrm>
            <a:prstGeom prst="rect">
              <a:avLst/>
            </a:prstGeom>
            <a:solidFill>
              <a:schemeClr val="bg1"/>
            </a:solidFill>
          </p:spPr>
        </p:pic>
        <p:grpSp>
          <p:nvGrpSpPr>
            <p:cNvPr id="8" name="Group 7"/>
            <p:cNvGrpSpPr/>
            <p:nvPr/>
          </p:nvGrpSpPr>
          <p:grpSpPr>
            <a:xfrm>
              <a:off x="220183" y="3770062"/>
              <a:ext cx="2732793" cy="617788"/>
              <a:chOff x="4270218" y="5285260"/>
              <a:chExt cx="2913618" cy="704850"/>
            </a:xfrm>
          </p:grpSpPr>
          <p:sp>
            <p:nvSpPr>
              <p:cNvPr id="9" name="Rounded Rectangle 8"/>
              <p:cNvSpPr/>
              <p:nvPr/>
            </p:nvSpPr>
            <p:spPr>
              <a:xfrm>
                <a:off x="4270218" y="5285260"/>
                <a:ext cx="2913618" cy="70485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p:cNvSpPr/>
              <p:nvPr/>
            </p:nvSpPr>
            <p:spPr>
              <a:xfrm>
                <a:off x="4354298" y="5437629"/>
                <a:ext cx="2679678" cy="421380"/>
              </a:xfrm>
              <a:prstGeom prst="rect">
                <a:avLst/>
              </a:prstGeom>
            </p:spPr>
            <p:txBody>
              <a:bodyPr wrap="none">
                <a:spAutoFit/>
              </a:bodyPr>
              <a:lstStyle/>
              <a:p>
                <a:r>
                  <a:rPr lang="en-US" b="1" dirty="0">
                    <a:solidFill>
                      <a:schemeClr val="bg1"/>
                    </a:solidFill>
                    <a:latin typeface="Perpetua" panose="02020502060401020303" pitchFamily="18" charset="0"/>
                  </a:rPr>
                  <a:t>Compensation: ₹ 3.4 LPA</a:t>
                </a:r>
                <a:endParaRPr lang="en-IN" dirty="0">
                  <a:solidFill>
                    <a:schemeClr val="bg1"/>
                  </a:solidFill>
                  <a:latin typeface="Perpetua" panose="02020502060401020303" pitchFamily="18" charset="0"/>
                </a:endParaRPr>
              </a:p>
            </p:txBody>
          </p:sp>
        </p:grpSp>
        <p:grpSp>
          <p:nvGrpSpPr>
            <p:cNvPr id="18" name="Group 17"/>
            <p:cNvGrpSpPr/>
            <p:nvPr/>
          </p:nvGrpSpPr>
          <p:grpSpPr>
            <a:xfrm>
              <a:off x="3622655" y="2789087"/>
              <a:ext cx="1722629" cy="1808520"/>
              <a:chOff x="3624070" y="2244458"/>
              <a:chExt cx="1699315" cy="2231972"/>
            </a:xfrm>
          </p:grpSpPr>
          <p:pic>
            <p:nvPicPr>
              <p:cNvPr id="20" name="Picture 19"/>
              <p:cNvPicPr>
                <a:picLocks noChangeAspect="1"/>
              </p:cNvPicPr>
              <p:nvPr/>
            </p:nvPicPr>
            <p:blipFill rotWithShape="1">
              <a:blip r:embed="rId3"/>
              <a:srcRect l="8464" t="24033" r="71048" b="22412"/>
              <a:stretch/>
            </p:blipFill>
            <p:spPr>
              <a:xfrm>
                <a:off x="3703137" y="2244458"/>
                <a:ext cx="1565008" cy="1780021"/>
              </a:xfrm>
              <a:prstGeom prst="rect">
                <a:avLst/>
              </a:prstGeom>
              <a:solidFill>
                <a:schemeClr val="bg1"/>
              </a:solidFill>
            </p:spPr>
          </p:pic>
          <p:sp>
            <p:nvSpPr>
              <p:cNvPr id="21" name="TextBox 20"/>
              <p:cNvSpPr txBox="1"/>
              <p:nvPr/>
            </p:nvSpPr>
            <p:spPr>
              <a:xfrm>
                <a:off x="3624070" y="4168653"/>
                <a:ext cx="1699315" cy="307777"/>
              </a:xfrm>
              <a:prstGeom prst="rect">
                <a:avLst/>
              </a:prstGeom>
              <a:noFill/>
              <a:ln>
                <a:noFill/>
              </a:ln>
            </p:spPr>
            <p:txBody>
              <a:bodyPr wrap="square" rtlCol="0">
                <a:spAutoFit/>
              </a:bodyPr>
              <a:lstStyle/>
              <a:p>
                <a:r>
                  <a:rPr lang="en-US" sz="1400" b="1" dirty="0">
                    <a:solidFill>
                      <a:schemeClr val="accent1">
                        <a:lumMod val="50000"/>
                      </a:schemeClr>
                    </a:solidFill>
                    <a:latin typeface="Arial Narrow" panose="020B0606020202030204" pitchFamily="34" charset="0"/>
                  </a:rPr>
                  <a:t>Ms. Radhika Sharma</a:t>
                </a:r>
              </a:p>
            </p:txBody>
          </p:sp>
        </p:grpSp>
        <p:grpSp>
          <p:nvGrpSpPr>
            <p:cNvPr id="29" name="Group 28"/>
            <p:cNvGrpSpPr/>
            <p:nvPr/>
          </p:nvGrpSpPr>
          <p:grpSpPr>
            <a:xfrm>
              <a:off x="8065399" y="2907202"/>
              <a:ext cx="1582886" cy="1690405"/>
              <a:chOff x="8354471" y="2388631"/>
              <a:chExt cx="1699315" cy="2087799"/>
            </a:xfrm>
          </p:grpSpPr>
          <p:pic>
            <p:nvPicPr>
              <p:cNvPr id="23" name="Picture 22"/>
              <p:cNvPicPr>
                <a:picLocks noChangeAspect="1"/>
              </p:cNvPicPr>
              <p:nvPr/>
            </p:nvPicPr>
            <p:blipFill rotWithShape="1">
              <a:blip r:embed="rId3"/>
              <a:srcRect l="73707" t="23752" r="6151" b="22529"/>
              <a:stretch/>
            </p:blipFill>
            <p:spPr>
              <a:xfrm>
                <a:off x="8354471" y="2388631"/>
                <a:ext cx="1565008" cy="1623115"/>
              </a:xfrm>
              <a:prstGeom prst="rect">
                <a:avLst/>
              </a:prstGeom>
              <a:solidFill>
                <a:schemeClr val="bg1"/>
              </a:solidFill>
            </p:spPr>
          </p:pic>
          <p:sp>
            <p:nvSpPr>
              <p:cNvPr id="24" name="TextBox 23"/>
              <p:cNvSpPr txBox="1"/>
              <p:nvPr/>
            </p:nvSpPr>
            <p:spPr>
              <a:xfrm>
                <a:off x="8354471" y="4168653"/>
                <a:ext cx="1699315" cy="307777"/>
              </a:xfrm>
              <a:prstGeom prst="rect">
                <a:avLst/>
              </a:prstGeom>
              <a:noFill/>
              <a:ln>
                <a:noFill/>
              </a:ln>
            </p:spPr>
            <p:txBody>
              <a:bodyPr wrap="square" rtlCol="0">
                <a:spAutoFit/>
              </a:bodyPr>
              <a:lstStyle/>
              <a:p>
                <a:r>
                  <a:rPr lang="en-US" sz="1400" b="1" dirty="0">
                    <a:solidFill>
                      <a:schemeClr val="accent1">
                        <a:lumMod val="50000"/>
                      </a:schemeClr>
                    </a:solidFill>
                    <a:latin typeface="Arial Narrow" panose="020B0606020202030204" pitchFamily="34" charset="0"/>
                  </a:rPr>
                  <a:t>Ms. </a:t>
                </a:r>
                <a:r>
                  <a:rPr lang="en-US" sz="1400" b="1" dirty="0" err="1">
                    <a:solidFill>
                      <a:schemeClr val="accent1">
                        <a:lumMod val="50000"/>
                      </a:schemeClr>
                    </a:solidFill>
                    <a:latin typeface="Arial Narrow" panose="020B0606020202030204" pitchFamily="34" charset="0"/>
                  </a:rPr>
                  <a:t>Vaishnavi</a:t>
                </a:r>
                <a:r>
                  <a:rPr lang="en-US" sz="1400" b="1" dirty="0">
                    <a:solidFill>
                      <a:schemeClr val="accent1">
                        <a:lumMod val="50000"/>
                      </a:schemeClr>
                    </a:solidFill>
                    <a:latin typeface="Arial Narrow" panose="020B0606020202030204" pitchFamily="34" charset="0"/>
                  </a:rPr>
                  <a:t> </a:t>
                </a:r>
                <a:r>
                  <a:rPr lang="en-US" sz="1400" b="1" dirty="0" err="1">
                    <a:solidFill>
                      <a:schemeClr val="accent1">
                        <a:lumMod val="50000"/>
                      </a:schemeClr>
                    </a:solidFill>
                    <a:latin typeface="Arial Narrow" panose="020B0606020202030204" pitchFamily="34" charset="0"/>
                  </a:rPr>
                  <a:t>Buwa</a:t>
                </a:r>
                <a:endParaRPr lang="en-US" sz="1400" b="1" dirty="0">
                  <a:solidFill>
                    <a:schemeClr val="accent1">
                      <a:lumMod val="50000"/>
                    </a:schemeClr>
                  </a:solidFill>
                  <a:latin typeface="Arial Narrow" panose="020B0606020202030204" pitchFamily="34" charset="0"/>
                </a:endParaRPr>
              </a:p>
            </p:txBody>
          </p:sp>
        </p:grpSp>
        <p:grpSp>
          <p:nvGrpSpPr>
            <p:cNvPr id="28" name="Group 27"/>
            <p:cNvGrpSpPr/>
            <p:nvPr/>
          </p:nvGrpSpPr>
          <p:grpSpPr>
            <a:xfrm>
              <a:off x="5835594" y="2905908"/>
              <a:ext cx="1739495" cy="1691699"/>
              <a:chOff x="5969405" y="2388631"/>
              <a:chExt cx="1739046" cy="2089970"/>
            </a:xfrm>
          </p:grpSpPr>
          <p:pic>
            <p:nvPicPr>
              <p:cNvPr id="26" name="Picture 25"/>
              <p:cNvPicPr>
                <a:picLocks noChangeAspect="1"/>
              </p:cNvPicPr>
              <p:nvPr/>
            </p:nvPicPr>
            <p:blipFill rotWithShape="1">
              <a:blip r:embed="rId3"/>
              <a:srcRect l="41077" t="23957" r="38605" b="22979"/>
              <a:stretch/>
            </p:blipFill>
            <p:spPr>
              <a:xfrm>
                <a:off x="5969405" y="2388631"/>
                <a:ext cx="1632161" cy="1632753"/>
              </a:xfrm>
              <a:prstGeom prst="rect">
                <a:avLst/>
              </a:prstGeom>
              <a:solidFill>
                <a:schemeClr val="bg1"/>
              </a:solidFill>
            </p:spPr>
          </p:pic>
          <p:sp>
            <p:nvSpPr>
              <p:cNvPr id="27" name="TextBox 26"/>
              <p:cNvSpPr txBox="1"/>
              <p:nvPr/>
            </p:nvSpPr>
            <p:spPr>
              <a:xfrm>
                <a:off x="5969405" y="4170824"/>
                <a:ext cx="1739046" cy="307777"/>
              </a:xfrm>
              <a:prstGeom prst="rect">
                <a:avLst/>
              </a:prstGeom>
              <a:noFill/>
              <a:ln>
                <a:noFill/>
              </a:ln>
            </p:spPr>
            <p:txBody>
              <a:bodyPr wrap="square" rtlCol="0">
                <a:spAutoFit/>
              </a:bodyPr>
              <a:lstStyle/>
              <a:p>
                <a:r>
                  <a:rPr lang="en-US" sz="1400" b="1" dirty="0">
                    <a:solidFill>
                      <a:schemeClr val="accent1">
                        <a:lumMod val="50000"/>
                      </a:schemeClr>
                    </a:solidFill>
                    <a:latin typeface="Arial Narrow" panose="020B0606020202030204" pitchFamily="34" charset="0"/>
                  </a:rPr>
                  <a:t>Mr. </a:t>
                </a:r>
                <a:r>
                  <a:rPr lang="en-US" sz="1400" b="1" dirty="0" err="1">
                    <a:solidFill>
                      <a:schemeClr val="accent1">
                        <a:lumMod val="50000"/>
                      </a:schemeClr>
                    </a:solidFill>
                    <a:latin typeface="Arial Narrow" panose="020B0606020202030204" pitchFamily="34" charset="0"/>
                  </a:rPr>
                  <a:t>Himanshu</a:t>
                </a:r>
                <a:r>
                  <a:rPr lang="en-US" sz="1400" b="1" dirty="0">
                    <a:solidFill>
                      <a:schemeClr val="accent1">
                        <a:lumMod val="50000"/>
                      </a:schemeClr>
                    </a:solidFill>
                    <a:latin typeface="Arial Narrow" panose="020B0606020202030204" pitchFamily="34" charset="0"/>
                  </a:rPr>
                  <a:t> </a:t>
                </a:r>
                <a:r>
                  <a:rPr lang="en-US" sz="1400" b="1" dirty="0" err="1">
                    <a:solidFill>
                      <a:schemeClr val="accent1">
                        <a:lumMod val="50000"/>
                      </a:schemeClr>
                    </a:solidFill>
                    <a:latin typeface="Arial Narrow" panose="020B0606020202030204" pitchFamily="34" charset="0"/>
                  </a:rPr>
                  <a:t>Girase</a:t>
                </a:r>
                <a:endParaRPr lang="en-US" sz="1400" b="1" dirty="0">
                  <a:solidFill>
                    <a:schemeClr val="accent1">
                      <a:lumMod val="50000"/>
                    </a:schemeClr>
                  </a:solidFill>
                  <a:latin typeface="Arial Narrow" panose="020B0606020202030204" pitchFamily="34" charset="0"/>
                </a:endParaRPr>
              </a:p>
            </p:txBody>
          </p:sp>
        </p:grpSp>
      </p:grpSp>
      <p:grpSp>
        <p:nvGrpSpPr>
          <p:cNvPr id="38" name="Group 37"/>
          <p:cNvGrpSpPr/>
          <p:nvPr/>
        </p:nvGrpSpPr>
        <p:grpSpPr>
          <a:xfrm>
            <a:off x="295280" y="2954614"/>
            <a:ext cx="2732793" cy="1857034"/>
            <a:chOff x="242167" y="5235023"/>
            <a:chExt cx="2732793" cy="1857034"/>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688" y="5235023"/>
              <a:ext cx="914400" cy="914400"/>
            </a:xfrm>
            <a:prstGeom prst="rect">
              <a:avLst/>
            </a:prstGeom>
          </p:spPr>
        </p:pic>
        <p:sp>
          <p:nvSpPr>
            <p:cNvPr id="12" name="TextBox 11"/>
            <p:cNvSpPr txBox="1"/>
            <p:nvPr/>
          </p:nvSpPr>
          <p:spPr>
            <a:xfrm>
              <a:off x="604588" y="6104937"/>
              <a:ext cx="1752600" cy="369332"/>
            </a:xfrm>
            <a:prstGeom prst="rect">
              <a:avLst/>
            </a:prstGeom>
            <a:noFill/>
            <a:ln>
              <a:noFill/>
            </a:ln>
          </p:spPr>
          <p:txBody>
            <a:bodyPr wrap="square" rtlCol="0">
              <a:spAutoFit/>
            </a:bodyPr>
            <a:lstStyle/>
            <a:p>
              <a:r>
                <a:rPr lang="en-US" b="1" dirty="0">
                  <a:solidFill>
                    <a:schemeClr val="accent1">
                      <a:lumMod val="50000"/>
                    </a:schemeClr>
                  </a:solidFill>
                  <a:latin typeface="Perpetua" panose="02020502060401020303" pitchFamily="18" charset="0"/>
                </a:rPr>
                <a:t>VTech Solutions</a:t>
              </a:r>
            </a:p>
          </p:txBody>
        </p:sp>
        <p:grpSp>
          <p:nvGrpSpPr>
            <p:cNvPr id="34" name="Group 33"/>
            <p:cNvGrpSpPr/>
            <p:nvPr/>
          </p:nvGrpSpPr>
          <p:grpSpPr>
            <a:xfrm>
              <a:off x="242167" y="6474269"/>
              <a:ext cx="2732793" cy="617788"/>
              <a:chOff x="4270218" y="5285260"/>
              <a:chExt cx="2913618" cy="704850"/>
            </a:xfrm>
          </p:grpSpPr>
          <p:sp>
            <p:nvSpPr>
              <p:cNvPr id="35" name="Rounded Rectangle 34"/>
              <p:cNvSpPr/>
              <p:nvPr/>
            </p:nvSpPr>
            <p:spPr>
              <a:xfrm>
                <a:off x="4270218" y="5285260"/>
                <a:ext cx="2913618" cy="70485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Rectangle 35"/>
              <p:cNvSpPr/>
              <p:nvPr/>
            </p:nvSpPr>
            <p:spPr>
              <a:xfrm>
                <a:off x="4354298" y="5437629"/>
                <a:ext cx="2733010" cy="421380"/>
              </a:xfrm>
              <a:prstGeom prst="rect">
                <a:avLst/>
              </a:prstGeom>
            </p:spPr>
            <p:txBody>
              <a:bodyPr wrap="none">
                <a:spAutoFit/>
              </a:bodyPr>
              <a:lstStyle/>
              <a:p>
                <a:r>
                  <a:rPr lang="en-US" b="1" dirty="0">
                    <a:solidFill>
                      <a:schemeClr val="bg1"/>
                    </a:solidFill>
                    <a:latin typeface="Perpetua" panose="02020502060401020303" pitchFamily="18" charset="0"/>
                  </a:rPr>
                  <a:t>Compensation: ₹ </a:t>
                </a:r>
                <a:r>
                  <a:rPr lang="en-US" b="1" dirty="0" smtClean="0">
                    <a:solidFill>
                      <a:schemeClr val="bg1"/>
                    </a:solidFill>
                    <a:latin typeface="Perpetua" panose="02020502060401020303" pitchFamily="18" charset="0"/>
                  </a:rPr>
                  <a:t>3.6 </a:t>
                </a:r>
                <a:r>
                  <a:rPr lang="en-US" b="1" dirty="0">
                    <a:solidFill>
                      <a:schemeClr val="bg1"/>
                    </a:solidFill>
                    <a:latin typeface="Perpetua" panose="02020502060401020303" pitchFamily="18" charset="0"/>
                  </a:rPr>
                  <a:t>LPA</a:t>
                </a:r>
                <a:endParaRPr lang="en-IN" dirty="0">
                  <a:solidFill>
                    <a:schemeClr val="bg1"/>
                  </a:solidFill>
                  <a:latin typeface="Perpetua" panose="02020502060401020303" pitchFamily="18" charset="0"/>
                </a:endParaRPr>
              </a:p>
            </p:txBody>
          </p:sp>
        </p:grpSp>
      </p:grpSp>
      <p:pic>
        <p:nvPicPr>
          <p:cNvPr id="13" name="Picture 12"/>
          <p:cNvPicPr>
            <a:picLocks noChangeAspect="1"/>
          </p:cNvPicPr>
          <p:nvPr/>
        </p:nvPicPr>
        <p:blipFill>
          <a:blip r:embed="rId5"/>
          <a:stretch>
            <a:fillRect/>
          </a:stretch>
        </p:blipFill>
        <p:spPr>
          <a:xfrm>
            <a:off x="3473306" y="1191704"/>
            <a:ext cx="2324424" cy="1743318"/>
          </a:xfrm>
          <a:prstGeom prst="rect">
            <a:avLst/>
          </a:prstGeom>
        </p:spPr>
      </p:pic>
      <p:pic>
        <p:nvPicPr>
          <p:cNvPr id="14" name="Picture 13"/>
          <p:cNvPicPr>
            <a:picLocks noChangeAspect="1"/>
          </p:cNvPicPr>
          <p:nvPr/>
        </p:nvPicPr>
        <p:blipFill>
          <a:blip r:embed="rId6"/>
          <a:stretch>
            <a:fillRect/>
          </a:stretch>
        </p:blipFill>
        <p:spPr>
          <a:xfrm>
            <a:off x="5840929" y="1147997"/>
            <a:ext cx="1686160" cy="1728248"/>
          </a:xfrm>
          <a:prstGeom prst="rect">
            <a:avLst/>
          </a:prstGeom>
        </p:spPr>
      </p:pic>
      <p:pic>
        <p:nvPicPr>
          <p:cNvPr id="15" name="Picture 14"/>
          <p:cNvPicPr>
            <a:picLocks noChangeAspect="1"/>
          </p:cNvPicPr>
          <p:nvPr/>
        </p:nvPicPr>
        <p:blipFill>
          <a:blip r:embed="rId7"/>
          <a:stretch>
            <a:fillRect/>
          </a:stretch>
        </p:blipFill>
        <p:spPr>
          <a:xfrm>
            <a:off x="7570288" y="1111434"/>
            <a:ext cx="2419688" cy="1743318"/>
          </a:xfrm>
          <a:prstGeom prst="rect">
            <a:avLst/>
          </a:prstGeom>
        </p:spPr>
      </p:pic>
      <p:pic>
        <p:nvPicPr>
          <p:cNvPr id="19" name="Picture 18"/>
          <p:cNvPicPr>
            <a:picLocks noChangeAspect="1"/>
          </p:cNvPicPr>
          <p:nvPr/>
        </p:nvPicPr>
        <p:blipFill>
          <a:blip r:embed="rId8"/>
          <a:stretch>
            <a:fillRect/>
          </a:stretch>
        </p:blipFill>
        <p:spPr>
          <a:xfrm>
            <a:off x="3708129" y="3441892"/>
            <a:ext cx="1943371" cy="1752845"/>
          </a:xfrm>
          <a:prstGeom prst="rect">
            <a:avLst/>
          </a:prstGeom>
        </p:spPr>
      </p:pic>
      <p:pic>
        <p:nvPicPr>
          <p:cNvPr id="22" name="Picture 21"/>
          <p:cNvPicPr>
            <a:picLocks noChangeAspect="1"/>
          </p:cNvPicPr>
          <p:nvPr/>
        </p:nvPicPr>
        <p:blipFill>
          <a:blip r:embed="rId9"/>
          <a:stretch>
            <a:fillRect/>
          </a:stretch>
        </p:blipFill>
        <p:spPr>
          <a:xfrm>
            <a:off x="7885088" y="3253698"/>
            <a:ext cx="1918788" cy="1939146"/>
          </a:xfrm>
          <a:prstGeom prst="rect">
            <a:avLst/>
          </a:prstGeom>
        </p:spPr>
      </p:pic>
      <p:pic>
        <p:nvPicPr>
          <p:cNvPr id="25" name="Picture 24"/>
          <p:cNvPicPr>
            <a:picLocks noChangeAspect="1"/>
          </p:cNvPicPr>
          <p:nvPr/>
        </p:nvPicPr>
        <p:blipFill>
          <a:blip r:embed="rId10"/>
          <a:stretch>
            <a:fillRect/>
          </a:stretch>
        </p:blipFill>
        <p:spPr>
          <a:xfrm>
            <a:off x="5839477" y="3351391"/>
            <a:ext cx="1857634" cy="193384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7" name="object 7"/>
          <p:cNvSpPr txBox="1">
            <a:spLocks noGrp="1"/>
          </p:cNvSpPr>
          <p:nvPr>
            <p:ph type="title"/>
          </p:nvPr>
        </p:nvSpPr>
        <p:spPr>
          <a:xfrm>
            <a:off x="1689100" y="667167"/>
            <a:ext cx="7531044" cy="482183"/>
          </a:xfrm>
          <a:prstGeom prst="rect">
            <a:avLst/>
          </a:prstGeom>
        </p:spPr>
        <p:txBody>
          <a:bodyPr vert="horz" wrap="square" lIns="0" tIns="12700" rIns="0" bIns="0" rtlCol="0">
            <a:spAutoFit/>
          </a:bodyPr>
          <a:lstStyle/>
          <a:p>
            <a:pPr marL="12700" algn="ctr">
              <a:lnSpc>
                <a:spcPct val="100000"/>
              </a:lnSpc>
              <a:spcBef>
                <a:spcPts val="100"/>
              </a:spcBef>
            </a:pPr>
            <a:r>
              <a:rPr lang="en-US" b="1" spc="50" dirty="0" smtClean="0">
                <a:effectLst>
                  <a:outerShdw blurRad="38100" dist="38100" dir="2700000" algn="tl">
                    <a:srgbClr val="000000">
                      <a:alpha val="43137"/>
                    </a:srgbClr>
                  </a:outerShdw>
                </a:effectLst>
                <a:latin typeface="Perpetua" panose="02020502060401020303" pitchFamily="18" charset="0"/>
                <a:cs typeface="Trebuchet MS"/>
              </a:rPr>
              <a:t>Life at SVKM’s Institute of Pharmacy, </a:t>
            </a:r>
            <a:r>
              <a:rPr lang="en-US" b="1" spc="50" dirty="0" err="1" smtClean="0">
                <a:effectLst>
                  <a:outerShdw blurRad="38100" dist="38100" dir="2700000" algn="tl">
                    <a:srgbClr val="000000">
                      <a:alpha val="43137"/>
                    </a:srgbClr>
                  </a:outerShdw>
                </a:effectLst>
                <a:latin typeface="Perpetua" panose="02020502060401020303" pitchFamily="18" charset="0"/>
                <a:cs typeface="Trebuchet MS"/>
              </a:rPr>
              <a:t>Dhule</a:t>
            </a:r>
            <a:endParaRPr b="1" spc="215" dirty="0">
              <a:effectLst>
                <a:outerShdw blurRad="38100" dist="38100" dir="2700000" algn="tl">
                  <a:srgbClr val="000000">
                    <a:alpha val="43137"/>
                  </a:srgbClr>
                </a:outerShdw>
              </a:effectLst>
              <a:latin typeface="Perpetua" panose="02020502060401020303" pitchFamily="18" charset="0"/>
              <a:cs typeface="Trebuchet MS"/>
            </a:endParaRPr>
          </a:p>
        </p:txBody>
      </p:sp>
      <p:sp>
        <p:nvSpPr>
          <p:cNvPr id="21" name="object 17"/>
          <p:cNvSpPr txBox="1"/>
          <p:nvPr/>
        </p:nvSpPr>
        <p:spPr>
          <a:xfrm>
            <a:off x="485448" y="5390743"/>
            <a:ext cx="3341851" cy="684162"/>
          </a:xfrm>
          <a:prstGeom prst="rect">
            <a:avLst/>
          </a:prstGeom>
          <a:solidFill>
            <a:srgbClr val="201D6F"/>
          </a:solidFill>
        </p:spPr>
        <p:txBody>
          <a:bodyPr vert="horz" wrap="square" lIns="0" tIns="67945" rIns="0" bIns="0" rtlCol="0">
            <a:spAutoFit/>
          </a:bodyPr>
          <a:lstStyle/>
          <a:p>
            <a:pPr marL="82550" marR="188595">
              <a:lnSpc>
                <a:spcPct val="100499"/>
              </a:lnSpc>
              <a:spcBef>
                <a:spcPts val="535"/>
              </a:spcBef>
            </a:pPr>
            <a:r>
              <a:rPr lang="en-US" sz="2000" b="1" dirty="0" smtClean="0">
                <a:solidFill>
                  <a:schemeClr val="bg1"/>
                </a:solidFill>
                <a:latin typeface="Perpetua" panose="02020502060401020303" pitchFamily="18" charset="0"/>
                <a:cs typeface="Arial MT"/>
              </a:rPr>
              <a:t>“We built the future with the pursuit of knowledge”</a:t>
            </a:r>
            <a:endParaRPr sz="2000" b="1" dirty="0">
              <a:solidFill>
                <a:schemeClr val="bg1"/>
              </a:solidFill>
              <a:latin typeface="Perpetua" panose="02020502060401020303" pitchFamily="18" charset="0"/>
              <a:cs typeface="Arial MT"/>
            </a:endParaRPr>
          </a:p>
        </p:txBody>
      </p:sp>
      <p:sp>
        <p:nvSpPr>
          <p:cNvPr id="22" name="Flowchart: Process 21"/>
          <p:cNvSpPr/>
          <p:nvPr/>
        </p:nvSpPr>
        <p:spPr>
          <a:xfrm>
            <a:off x="4432300" y="3854450"/>
            <a:ext cx="6261100" cy="287552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rgbClr val="C00000"/>
                </a:solidFill>
                <a:effectLst>
                  <a:outerShdw blurRad="38100" dist="38100" dir="2700000" algn="tl">
                    <a:srgbClr val="000000">
                      <a:alpha val="43137"/>
                    </a:srgbClr>
                  </a:outerShdw>
                </a:effectLst>
                <a:latin typeface="Perpetua" panose="02020502060401020303" pitchFamily="18" charset="0"/>
              </a:rPr>
              <a:t>VISION</a:t>
            </a:r>
          </a:p>
          <a:p>
            <a:pPr lvl="0" algn="just"/>
            <a:r>
              <a:rPr lang="en-IN" dirty="0">
                <a:solidFill>
                  <a:schemeClr val="tx1"/>
                </a:solidFill>
                <a:latin typeface="Perpetua" panose="02020502060401020303" pitchFamily="18" charset="0"/>
              </a:rPr>
              <a:t>To pursue excellence in pharmaceutical education and research to develop competent professionals.</a:t>
            </a:r>
          </a:p>
          <a:p>
            <a:pPr algn="ctr"/>
            <a:r>
              <a:rPr lang="en-IN" sz="2000" b="1" dirty="0">
                <a:solidFill>
                  <a:srgbClr val="C00000"/>
                </a:solidFill>
                <a:effectLst>
                  <a:outerShdw blurRad="38100" dist="38100" dir="2700000" algn="tl">
                    <a:srgbClr val="000000">
                      <a:alpha val="43137"/>
                    </a:srgbClr>
                  </a:outerShdw>
                </a:effectLst>
                <a:latin typeface="Perpetua" panose="02020502060401020303" pitchFamily="18" charset="0"/>
              </a:rPr>
              <a:t>MISSION</a:t>
            </a:r>
          </a:p>
          <a:p>
            <a:pPr lvl="0" algn="just"/>
            <a:r>
              <a:rPr lang="en-IN" dirty="0">
                <a:solidFill>
                  <a:schemeClr val="tx1"/>
                </a:solidFill>
                <a:latin typeface="Perpetua" panose="02020502060401020303" pitchFamily="18" charset="0"/>
              </a:rPr>
              <a:t>To impart quality pharma education that leads to a self-reliant student community through efficient faculty and state-of-the-art infrastructure.</a:t>
            </a:r>
          </a:p>
          <a:p>
            <a:pPr lvl="0" algn="just"/>
            <a:r>
              <a:rPr lang="en-IN" dirty="0">
                <a:solidFill>
                  <a:schemeClr val="tx1"/>
                </a:solidFill>
                <a:latin typeface="Perpetua" panose="02020502060401020303" pitchFamily="18" charset="0"/>
              </a:rPr>
              <a:t>To inculcate professional skills to cater the current needs of Pharmaceutical Industry.</a:t>
            </a:r>
          </a:p>
          <a:p>
            <a:pPr lvl="0" algn="just"/>
            <a:r>
              <a:rPr lang="en-IN" dirty="0">
                <a:solidFill>
                  <a:schemeClr val="tx1"/>
                </a:solidFill>
                <a:latin typeface="Perpetua" panose="02020502060401020303" pitchFamily="18" charset="0"/>
              </a:rPr>
              <a:t>To develop centre of excellence in pharmaceutical research and training.</a:t>
            </a:r>
          </a:p>
          <a:p>
            <a:pPr lvl="0" algn="just"/>
            <a:r>
              <a:rPr lang="en-IN" dirty="0">
                <a:solidFill>
                  <a:schemeClr val="tx1"/>
                </a:solidFill>
                <a:latin typeface="Perpetua" panose="02020502060401020303" pitchFamily="18" charset="0"/>
              </a:rPr>
              <a:t>To nurture holistic development of pharmacist contributing to socio-healthcare system.</a:t>
            </a:r>
          </a:p>
        </p:txBody>
      </p:sp>
      <p:sp>
        <p:nvSpPr>
          <p:cNvPr id="23" name="Flowchart: Process 22"/>
          <p:cNvSpPr/>
          <p:nvPr/>
        </p:nvSpPr>
        <p:spPr>
          <a:xfrm>
            <a:off x="472748" y="1568450"/>
            <a:ext cx="5635952" cy="2286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Perpetua" panose="02020502060401020303" pitchFamily="18" charset="0"/>
              </a:rPr>
              <a:t>SVKM IOP, </a:t>
            </a:r>
            <a:r>
              <a:rPr lang="en-US" b="1" dirty="0" err="1">
                <a:solidFill>
                  <a:schemeClr val="tx1"/>
                </a:solidFill>
                <a:latin typeface="Perpetua" panose="02020502060401020303" pitchFamily="18" charset="0"/>
              </a:rPr>
              <a:t>Dhule</a:t>
            </a:r>
            <a:r>
              <a:rPr lang="en-US" b="1" dirty="0">
                <a:solidFill>
                  <a:schemeClr val="tx1"/>
                </a:solidFill>
                <a:latin typeface="Perpetua" panose="02020502060401020303" pitchFamily="18" charset="0"/>
              </a:rPr>
              <a:t> was established in 2017. Despite being recent, this campus is an absolute exception. We are supported by state-of-the-art facilities and </a:t>
            </a:r>
            <a:r>
              <a:rPr lang="en-US" b="1" dirty="0" smtClean="0">
                <a:solidFill>
                  <a:schemeClr val="tx1"/>
                </a:solidFill>
                <a:latin typeface="Perpetua" panose="02020502060401020303" pitchFamily="18" charset="0"/>
              </a:rPr>
              <a:t>competent expertise</a:t>
            </a:r>
            <a:r>
              <a:rPr lang="en-US" b="1" dirty="0">
                <a:solidFill>
                  <a:schemeClr val="tx1"/>
                </a:solidFill>
                <a:latin typeface="Perpetua" panose="02020502060401020303" pitchFamily="18" charset="0"/>
              </a:rPr>
              <a:t>. Institute is approved </a:t>
            </a:r>
            <a:r>
              <a:rPr lang="en-US" b="1" dirty="0" smtClean="0">
                <a:solidFill>
                  <a:schemeClr val="tx1"/>
                </a:solidFill>
                <a:latin typeface="Perpetua" panose="02020502060401020303" pitchFamily="18" charset="0"/>
              </a:rPr>
              <a:t>by AICTE</a:t>
            </a:r>
            <a:r>
              <a:rPr lang="en-US" b="1" dirty="0">
                <a:solidFill>
                  <a:schemeClr val="tx1"/>
                </a:solidFill>
                <a:latin typeface="Perpetua" panose="02020502060401020303" pitchFamily="18" charset="0"/>
              </a:rPr>
              <a:t>, </a:t>
            </a:r>
            <a:r>
              <a:rPr lang="en-US" b="1" dirty="0" smtClean="0">
                <a:solidFill>
                  <a:schemeClr val="tx1"/>
                </a:solidFill>
                <a:latin typeface="Perpetua" panose="02020502060401020303" pitchFamily="18" charset="0"/>
              </a:rPr>
              <a:t>PCI, DTE and is affiliated with DBATU. We not only provide high-quality teaching but are underpinned by cutting-edge research in the pharmaceutical sector. </a:t>
            </a:r>
            <a:endParaRPr lang="en-IN" b="1" dirty="0">
              <a:solidFill>
                <a:schemeClr val="tx1"/>
              </a:solidFill>
              <a:latin typeface="Perpetua" panose="02020502060401020303" pitchFamily="18" charset="0"/>
            </a:endParaRPr>
          </a:p>
        </p:txBody>
      </p:sp>
      <p:grpSp>
        <p:nvGrpSpPr>
          <p:cNvPr id="11" name="Group 10"/>
          <p:cNvGrpSpPr/>
          <p:nvPr/>
        </p:nvGrpSpPr>
        <p:grpSpPr>
          <a:xfrm>
            <a:off x="84952" y="4330834"/>
            <a:ext cx="3742347" cy="1143000"/>
            <a:chOff x="584563" y="308327"/>
            <a:chExt cx="3742347" cy="1143000"/>
          </a:xfrm>
        </p:grpSpPr>
        <p:grpSp>
          <p:nvGrpSpPr>
            <p:cNvPr id="12" name="Group 11"/>
            <p:cNvGrpSpPr/>
            <p:nvPr/>
          </p:nvGrpSpPr>
          <p:grpSpPr>
            <a:xfrm>
              <a:off x="584563" y="308327"/>
              <a:ext cx="3742347" cy="1143000"/>
              <a:chOff x="474066" y="234950"/>
              <a:chExt cx="3742347" cy="1143000"/>
            </a:xfrm>
          </p:grpSpPr>
          <p:sp>
            <p:nvSpPr>
              <p:cNvPr id="24" name="Flowchart: Process 23"/>
              <p:cNvSpPr/>
              <p:nvPr/>
            </p:nvSpPr>
            <p:spPr>
              <a:xfrm>
                <a:off x="474066" y="234950"/>
                <a:ext cx="3742347" cy="1143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rgbClr val="C00000"/>
                    </a:solidFill>
                    <a:latin typeface="Perpetua" panose="02020502060401020303" pitchFamily="18" charset="0"/>
                  </a:rPr>
                  <a:t>SVKM</a:t>
                </a:r>
                <a:r>
                  <a:rPr lang="en-US" sz="2400" b="1" dirty="0" smtClean="0">
                    <a:solidFill>
                      <a:schemeClr val="accent2"/>
                    </a:solidFill>
                    <a:latin typeface="Perpetua" panose="02020502060401020303" pitchFamily="18" charset="0"/>
                  </a:rPr>
                  <a:t> </a:t>
                </a:r>
                <a:r>
                  <a:rPr lang="en-US" sz="2400" b="1" dirty="0" smtClean="0">
                    <a:solidFill>
                      <a:schemeClr val="accent3">
                        <a:lumMod val="50000"/>
                      </a:schemeClr>
                    </a:solidFill>
                    <a:latin typeface="Perpetua" panose="02020502060401020303" pitchFamily="18" charset="0"/>
                  </a:rPr>
                  <a:t>IOP</a:t>
                </a:r>
                <a:r>
                  <a:rPr lang="en-US" sz="2400" b="1" dirty="0" smtClean="0">
                    <a:solidFill>
                      <a:schemeClr val="accent2"/>
                    </a:solidFill>
                    <a:latin typeface="Perpetua" panose="02020502060401020303" pitchFamily="18" charset="0"/>
                  </a:rPr>
                  <a:t> </a:t>
                </a:r>
                <a:r>
                  <a:rPr lang="en-US" sz="2400" b="1" dirty="0" smtClean="0">
                    <a:solidFill>
                      <a:schemeClr val="tx2">
                        <a:lumMod val="50000"/>
                      </a:schemeClr>
                    </a:solidFill>
                    <a:latin typeface="Perpetua" panose="02020502060401020303" pitchFamily="18" charset="0"/>
                  </a:rPr>
                  <a:t>DHULE</a:t>
                </a:r>
                <a:r>
                  <a:rPr lang="en-US" b="1" dirty="0" smtClean="0">
                    <a:solidFill>
                      <a:schemeClr val="tx2">
                        <a:lumMod val="50000"/>
                      </a:schemeClr>
                    </a:solidFill>
                    <a:latin typeface="Perpetua" panose="02020502060401020303" pitchFamily="18" charset="0"/>
                  </a:rPr>
                  <a:t> </a:t>
                </a:r>
              </a:p>
              <a:p>
                <a:pPr algn="ctr"/>
                <a:r>
                  <a:rPr lang="en-US" dirty="0" err="1" smtClean="0">
                    <a:solidFill>
                      <a:srgbClr val="C00000"/>
                    </a:solidFill>
                    <a:latin typeface="Perpetua" panose="02020502060401020303" pitchFamily="18" charset="0"/>
                  </a:rPr>
                  <a:t>Precede</a:t>
                </a:r>
                <a:r>
                  <a:rPr lang="en-US" dirty="0" err="1" smtClean="0">
                    <a:solidFill>
                      <a:schemeClr val="accent2"/>
                    </a:solidFill>
                    <a:latin typeface="Perpetua" panose="02020502060401020303" pitchFamily="18" charset="0"/>
                  </a:rPr>
                  <a:t>.</a:t>
                </a:r>
                <a:r>
                  <a:rPr lang="en-US" dirty="0" err="1" smtClean="0">
                    <a:solidFill>
                      <a:schemeClr val="accent3">
                        <a:lumMod val="50000"/>
                      </a:schemeClr>
                    </a:solidFill>
                    <a:latin typeface="Perpetua" panose="02020502060401020303" pitchFamily="18" charset="0"/>
                  </a:rPr>
                  <a:t>Pursue.</a:t>
                </a:r>
                <a:r>
                  <a:rPr lang="en-US" dirty="0" err="1">
                    <a:solidFill>
                      <a:schemeClr val="tx2">
                        <a:lumMod val="50000"/>
                      </a:schemeClr>
                    </a:solidFill>
                    <a:latin typeface="Perpetua" panose="02020502060401020303" pitchFamily="18" charset="0"/>
                  </a:rPr>
                  <a:t>P</a:t>
                </a:r>
                <a:r>
                  <a:rPr lang="en-US" dirty="0" err="1" smtClean="0">
                    <a:solidFill>
                      <a:schemeClr val="tx2">
                        <a:lumMod val="50000"/>
                      </a:schemeClr>
                    </a:solidFill>
                    <a:latin typeface="Perpetua" panose="02020502060401020303" pitchFamily="18" charset="0"/>
                  </a:rPr>
                  <a:t>reeminence</a:t>
                </a:r>
                <a:endParaRPr lang="en-IN" dirty="0">
                  <a:solidFill>
                    <a:schemeClr val="tx2">
                      <a:lumMod val="50000"/>
                    </a:schemeClr>
                  </a:solidFill>
                  <a:latin typeface="Perpetua" panose="02020502060401020303" pitchFamily="18" charset="0"/>
                </a:endParaRPr>
              </a:p>
            </p:txBody>
          </p:sp>
          <p:sp>
            <p:nvSpPr>
              <p:cNvPr id="25" name="Flowchart: Process 24"/>
              <p:cNvSpPr/>
              <p:nvPr/>
            </p:nvSpPr>
            <p:spPr>
              <a:xfrm>
                <a:off x="3703136" y="339762"/>
                <a:ext cx="93814" cy="466688"/>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8" name="Group 17"/>
            <p:cNvGrpSpPr/>
            <p:nvPr/>
          </p:nvGrpSpPr>
          <p:grpSpPr>
            <a:xfrm>
              <a:off x="3966033" y="413139"/>
              <a:ext cx="246214" cy="466688"/>
              <a:chOff x="3966033" y="413139"/>
              <a:chExt cx="246214" cy="466688"/>
            </a:xfrm>
          </p:grpSpPr>
          <p:sp>
            <p:nvSpPr>
              <p:cNvPr id="19" name="Flowchart: Process 18"/>
              <p:cNvSpPr/>
              <p:nvPr/>
            </p:nvSpPr>
            <p:spPr>
              <a:xfrm>
                <a:off x="3966033" y="413139"/>
                <a:ext cx="93814" cy="466688"/>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Flowchart: Process 19"/>
              <p:cNvSpPr/>
              <p:nvPr/>
            </p:nvSpPr>
            <p:spPr>
              <a:xfrm>
                <a:off x="4118433" y="413139"/>
                <a:ext cx="93814" cy="466688"/>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300" y="1459621"/>
            <a:ext cx="3805577" cy="1975729"/>
          </a:xfrm>
          <a:prstGeom prst="rect">
            <a:avLst/>
          </a:prstGeom>
          <a:ln>
            <a:noFill/>
          </a:ln>
          <a:effectLst>
            <a:glow rad="127000">
              <a:schemeClr val="accent1">
                <a:lumMod val="60000"/>
                <a:lumOff val="40000"/>
              </a:schemeClr>
            </a:glow>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7" name="object 7"/>
          <p:cNvSpPr txBox="1">
            <a:spLocks noGrp="1"/>
          </p:cNvSpPr>
          <p:nvPr>
            <p:ph type="title"/>
          </p:nvPr>
        </p:nvSpPr>
        <p:spPr>
          <a:xfrm>
            <a:off x="503482" y="746367"/>
            <a:ext cx="4394835" cy="566822"/>
          </a:xfrm>
          <a:prstGeom prst="rect">
            <a:avLst/>
          </a:prstGeom>
        </p:spPr>
        <p:txBody>
          <a:bodyPr vert="horz" wrap="square" lIns="0" tIns="12700" rIns="0" bIns="0" rtlCol="0">
            <a:spAutoFit/>
          </a:bodyPr>
          <a:lstStyle/>
          <a:p>
            <a:pPr marL="12700">
              <a:lnSpc>
                <a:spcPct val="100000"/>
              </a:lnSpc>
              <a:spcBef>
                <a:spcPts val="100"/>
              </a:spcBef>
            </a:pPr>
            <a:r>
              <a:rPr lang="en-US" sz="3600" b="1" spc="25" dirty="0" smtClean="0">
                <a:effectLst>
                  <a:outerShdw blurRad="38100" dist="38100" dir="2700000" algn="tl">
                    <a:srgbClr val="000000">
                      <a:alpha val="43137"/>
                    </a:srgbClr>
                  </a:outerShdw>
                </a:effectLst>
                <a:latin typeface="Perpetua" panose="02020502060401020303" pitchFamily="18" charset="0"/>
                <a:cs typeface="Trebuchet MS"/>
              </a:rPr>
              <a:t>Program of studies</a:t>
            </a:r>
            <a:endParaRPr sz="3600" b="1" spc="-30" dirty="0">
              <a:effectLst>
                <a:outerShdw blurRad="38100" dist="38100" dir="2700000" algn="tl">
                  <a:srgbClr val="000000">
                    <a:alpha val="43137"/>
                  </a:srgbClr>
                </a:outerShdw>
              </a:effectLst>
              <a:latin typeface="Perpetua" panose="02020502060401020303" pitchFamily="18" charset="0"/>
              <a:cs typeface="Trebuchet MS"/>
            </a:endParaRPr>
          </a:p>
        </p:txBody>
      </p:sp>
      <p:sp>
        <p:nvSpPr>
          <p:cNvPr id="8" name="object 8"/>
          <p:cNvSpPr txBox="1"/>
          <p:nvPr/>
        </p:nvSpPr>
        <p:spPr>
          <a:xfrm>
            <a:off x="483439" y="1453006"/>
            <a:ext cx="4414878" cy="984372"/>
          </a:xfrm>
          <a:prstGeom prst="rect">
            <a:avLst/>
          </a:prstGeom>
        </p:spPr>
        <p:txBody>
          <a:bodyPr vert="horz" wrap="square" lIns="0" tIns="12065" rIns="0" bIns="0" rtlCol="0">
            <a:spAutoFit/>
          </a:bodyPr>
          <a:lstStyle/>
          <a:p>
            <a:pPr marL="12700" marR="5080" algn="just">
              <a:lnSpc>
                <a:spcPct val="117400"/>
              </a:lnSpc>
              <a:spcBef>
                <a:spcPts val="95"/>
              </a:spcBef>
            </a:pPr>
            <a:r>
              <a:rPr lang="en-US" b="1" spc="-90" dirty="0" smtClean="0">
                <a:latin typeface="Perpetua" panose="02020502060401020303" pitchFamily="18" charset="0"/>
                <a:cs typeface="Arial MT"/>
              </a:rPr>
              <a:t>Whether you are after career progression, skill enhancement or just love to learn, courses </a:t>
            </a:r>
            <a:r>
              <a:rPr lang="en-US" b="1" spc="-90" dirty="0">
                <a:latin typeface="Perpetua" panose="02020502060401020303" pitchFamily="18" charset="0"/>
                <a:cs typeface="Arial MT"/>
              </a:rPr>
              <a:t>o</a:t>
            </a:r>
            <a:r>
              <a:rPr lang="en-US" b="1" spc="-90" dirty="0" smtClean="0">
                <a:latin typeface="Perpetua" panose="02020502060401020303" pitchFamily="18" charset="0"/>
                <a:cs typeface="Arial MT"/>
              </a:rPr>
              <a:t>ffered at SVKM IOP,  Dhule could be for you.</a:t>
            </a:r>
            <a:endParaRPr b="1" dirty="0">
              <a:latin typeface="Perpetua" panose="02020502060401020303" pitchFamily="18" charset="0"/>
              <a:cs typeface="Arial MT"/>
            </a:endParaRPr>
          </a:p>
        </p:txBody>
      </p:sp>
      <p:sp>
        <p:nvSpPr>
          <p:cNvPr id="11" name="object 11"/>
          <p:cNvSpPr txBox="1"/>
          <p:nvPr/>
        </p:nvSpPr>
        <p:spPr>
          <a:xfrm>
            <a:off x="393700" y="2867692"/>
            <a:ext cx="4648200" cy="2800126"/>
          </a:xfrm>
          <a:prstGeom prst="rect">
            <a:avLst/>
          </a:prstGeom>
        </p:spPr>
        <p:txBody>
          <a:bodyPr vert="horz" wrap="square" lIns="0" tIns="12065" rIns="0" bIns="0" rtlCol="0">
            <a:spAutoFit/>
          </a:bodyPr>
          <a:lstStyle/>
          <a:p>
            <a:pPr marL="20955">
              <a:lnSpc>
                <a:spcPct val="100000"/>
              </a:lnSpc>
              <a:spcBef>
                <a:spcPts val="95"/>
              </a:spcBef>
            </a:pPr>
            <a:r>
              <a:rPr lang="en-US" sz="3200" b="1" spc="20" dirty="0" smtClean="0">
                <a:solidFill>
                  <a:schemeClr val="tx2"/>
                </a:solidFill>
                <a:latin typeface="Perpetua" panose="02020502060401020303" pitchFamily="18" charset="0"/>
                <a:cs typeface="Arial"/>
              </a:rPr>
              <a:t>      </a:t>
            </a:r>
            <a:r>
              <a:rPr lang="en-US" sz="3200" b="1" spc="20" dirty="0" smtClean="0">
                <a:solidFill>
                  <a:schemeClr val="tx2"/>
                </a:solidFill>
                <a:effectLst>
                  <a:outerShdw blurRad="38100" dist="38100" dir="2700000" algn="tl">
                    <a:srgbClr val="000000">
                      <a:alpha val="43137"/>
                    </a:srgbClr>
                  </a:outerShdw>
                </a:effectLst>
                <a:latin typeface="Perpetua" panose="02020502060401020303" pitchFamily="18" charset="0"/>
                <a:cs typeface="Arial"/>
              </a:rPr>
              <a:t>Courses offered</a:t>
            </a:r>
          </a:p>
          <a:p>
            <a:pPr marL="20955">
              <a:lnSpc>
                <a:spcPct val="100000"/>
              </a:lnSpc>
              <a:spcBef>
                <a:spcPts val="95"/>
              </a:spcBef>
            </a:pPr>
            <a:endParaRPr lang="en-US" sz="2000" b="1" spc="20" dirty="0">
              <a:latin typeface="Perpetua" panose="02020502060401020303" pitchFamily="18" charset="0"/>
              <a:cs typeface="Arial"/>
            </a:endParaRPr>
          </a:p>
          <a:p>
            <a:pPr marL="20955">
              <a:lnSpc>
                <a:spcPct val="100000"/>
              </a:lnSpc>
              <a:spcBef>
                <a:spcPts val="95"/>
              </a:spcBef>
            </a:pPr>
            <a:endParaRPr lang="en-US" sz="1200" b="1" spc="20" dirty="0">
              <a:latin typeface="Arial"/>
              <a:cs typeface="Arial"/>
            </a:endParaRPr>
          </a:p>
          <a:p>
            <a:pPr marL="20955">
              <a:lnSpc>
                <a:spcPct val="100000"/>
              </a:lnSpc>
              <a:spcBef>
                <a:spcPts val="95"/>
              </a:spcBef>
            </a:pPr>
            <a:endParaRPr lang="en-US" sz="1200" b="1" spc="20" dirty="0" smtClean="0">
              <a:latin typeface="Arial"/>
              <a:cs typeface="Arial"/>
            </a:endParaRPr>
          </a:p>
          <a:p>
            <a:pPr marL="20955">
              <a:lnSpc>
                <a:spcPct val="100000"/>
              </a:lnSpc>
              <a:spcBef>
                <a:spcPts val="95"/>
              </a:spcBef>
            </a:pPr>
            <a:endParaRPr lang="en-US" sz="1200" b="1" spc="20" dirty="0">
              <a:latin typeface="Arial"/>
              <a:cs typeface="Arial"/>
            </a:endParaRPr>
          </a:p>
          <a:p>
            <a:pPr marL="20955">
              <a:lnSpc>
                <a:spcPct val="100000"/>
              </a:lnSpc>
              <a:spcBef>
                <a:spcPts val="95"/>
              </a:spcBef>
            </a:pPr>
            <a:endParaRPr lang="en-US" sz="1200" b="1" spc="20" dirty="0" smtClean="0">
              <a:latin typeface="Arial"/>
              <a:cs typeface="Arial"/>
            </a:endParaRPr>
          </a:p>
          <a:p>
            <a:pPr marL="20955">
              <a:lnSpc>
                <a:spcPct val="100000"/>
              </a:lnSpc>
              <a:spcBef>
                <a:spcPts val="95"/>
              </a:spcBef>
            </a:pPr>
            <a:endParaRPr lang="en-US" sz="1200" b="1" spc="20" dirty="0">
              <a:latin typeface="Arial"/>
              <a:cs typeface="Arial"/>
            </a:endParaRPr>
          </a:p>
          <a:p>
            <a:pPr marL="20955">
              <a:lnSpc>
                <a:spcPct val="100000"/>
              </a:lnSpc>
              <a:spcBef>
                <a:spcPts val="95"/>
              </a:spcBef>
            </a:pPr>
            <a:endParaRPr lang="en-US" sz="1200" b="1" spc="20" dirty="0" smtClean="0">
              <a:latin typeface="Arial"/>
              <a:cs typeface="Arial"/>
            </a:endParaRPr>
          </a:p>
          <a:p>
            <a:pPr marL="20955">
              <a:lnSpc>
                <a:spcPct val="100000"/>
              </a:lnSpc>
              <a:spcBef>
                <a:spcPts val="95"/>
              </a:spcBef>
            </a:pPr>
            <a:endParaRPr lang="en-US" sz="1200" b="1" spc="20" dirty="0">
              <a:latin typeface="Arial"/>
              <a:cs typeface="Arial"/>
            </a:endParaRPr>
          </a:p>
          <a:p>
            <a:pPr marL="20955">
              <a:lnSpc>
                <a:spcPct val="100000"/>
              </a:lnSpc>
              <a:spcBef>
                <a:spcPts val="95"/>
              </a:spcBef>
            </a:pPr>
            <a:endParaRPr lang="en-US" sz="1200" b="1" spc="20" dirty="0" smtClean="0">
              <a:latin typeface="Arial"/>
              <a:cs typeface="Arial"/>
            </a:endParaRPr>
          </a:p>
          <a:p>
            <a:pPr marL="20955">
              <a:lnSpc>
                <a:spcPct val="100000"/>
              </a:lnSpc>
              <a:spcBef>
                <a:spcPts val="95"/>
              </a:spcBef>
            </a:pPr>
            <a:endParaRPr lang="en-US" sz="1200" b="1" spc="20" dirty="0">
              <a:latin typeface="Arial"/>
              <a:cs typeface="Arial"/>
            </a:endParaRPr>
          </a:p>
          <a:p>
            <a:pPr marL="20955">
              <a:lnSpc>
                <a:spcPct val="100000"/>
              </a:lnSpc>
              <a:spcBef>
                <a:spcPts val="95"/>
              </a:spcBef>
            </a:pPr>
            <a:endParaRPr sz="1200" dirty="0">
              <a:latin typeface="Arial"/>
              <a:cs typeface="Arial"/>
            </a:endParaRPr>
          </a:p>
        </p:txBody>
      </p:sp>
      <p:sp>
        <p:nvSpPr>
          <p:cNvPr id="17" name="object 17"/>
          <p:cNvSpPr txBox="1"/>
          <p:nvPr/>
        </p:nvSpPr>
        <p:spPr>
          <a:xfrm>
            <a:off x="6613265" y="1416046"/>
            <a:ext cx="3814528" cy="807272"/>
          </a:xfrm>
          <a:prstGeom prst="rect">
            <a:avLst/>
          </a:prstGeom>
          <a:solidFill>
            <a:srgbClr val="201D6F"/>
          </a:solidFill>
        </p:spPr>
        <p:txBody>
          <a:bodyPr vert="horz" wrap="square" lIns="0" tIns="67945" rIns="0" bIns="0" rtlCol="0">
            <a:spAutoFit/>
          </a:bodyPr>
          <a:lstStyle/>
          <a:p>
            <a:pPr marL="82550" marR="188595">
              <a:lnSpc>
                <a:spcPct val="100499"/>
              </a:lnSpc>
              <a:spcBef>
                <a:spcPts val="535"/>
              </a:spcBef>
            </a:pPr>
            <a:r>
              <a:rPr lang="en-US" sz="2400" b="1" spc="5" dirty="0" smtClean="0">
                <a:solidFill>
                  <a:srgbClr val="FFFFFF"/>
                </a:solidFill>
                <a:latin typeface="Perpetua" panose="02020502060401020303" pitchFamily="18" charset="0"/>
                <a:cs typeface="Arial MT"/>
              </a:rPr>
              <a:t>“Our courses are designed to pursue excellence”</a:t>
            </a:r>
            <a:endParaRPr sz="2400" b="1" dirty="0">
              <a:latin typeface="Perpetua" panose="02020502060401020303" pitchFamily="18" charset="0"/>
              <a:cs typeface="Arial MT"/>
            </a:endParaRPr>
          </a:p>
        </p:txBody>
      </p:sp>
      <p:graphicFrame>
        <p:nvGraphicFramePr>
          <p:cNvPr id="26" name="Diagram 25"/>
          <p:cNvGraphicFramePr/>
          <p:nvPr>
            <p:extLst>
              <p:ext uri="{D42A27DB-BD31-4B8C-83A1-F6EECF244321}">
                <p14:modId xmlns:p14="http://schemas.microsoft.com/office/powerpoint/2010/main" val="2701568275"/>
              </p:ext>
            </p:extLst>
          </p:nvPr>
        </p:nvGraphicFramePr>
        <p:xfrm>
          <a:off x="-215900" y="3473450"/>
          <a:ext cx="4953000" cy="3263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5081093" y="4083050"/>
            <a:ext cx="5346700" cy="2308324"/>
          </a:xfrm>
          <a:prstGeom prst="rect">
            <a:avLst/>
          </a:prstGeom>
        </p:spPr>
        <p:txBody>
          <a:bodyPr>
            <a:spAutoFit/>
          </a:bodyPr>
          <a:lstStyle/>
          <a:p>
            <a:pPr algn="just"/>
            <a:r>
              <a:rPr lang="en-US" b="1" dirty="0" smtClean="0">
                <a:latin typeface="Perpetua" panose="02020502060401020303" pitchFamily="18" charset="0"/>
              </a:rPr>
              <a:t>These programs are </a:t>
            </a:r>
            <a:r>
              <a:rPr lang="en-US" b="1" dirty="0">
                <a:latin typeface="Perpetua" panose="02020502060401020303" pitchFamily="18" charset="0"/>
              </a:rPr>
              <a:t>tailor made to train the students to play an important role in community pharmacy and assist the </a:t>
            </a:r>
            <a:r>
              <a:rPr lang="en-US" b="1" dirty="0" smtClean="0">
                <a:latin typeface="Perpetua" panose="02020502060401020303" pitchFamily="18" charset="0"/>
              </a:rPr>
              <a:t>Pharmaceutical </a:t>
            </a:r>
            <a:r>
              <a:rPr lang="en-US" b="1" dirty="0">
                <a:latin typeface="Perpetua" panose="02020502060401020303" pitchFamily="18" charset="0"/>
              </a:rPr>
              <a:t>industry at various levels. </a:t>
            </a:r>
            <a:r>
              <a:rPr lang="en-US" b="1" dirty="0" smtClean="0">
                <a:latin typeface="Perpetua" panose="02020502060401020303" pitchFamily="18" charset="0"/>
              </a:rPr>
              <a:t>These courses are </a:t>
            </a:r>
            <a:r>
              <a:rPr lang="en-US" b="1" dirty="0">
                <a:latin typeface="Perpetua" panose="02020502060401020303" pitchFamily="18" charset="0"/>
              </a:rPr>
              <a:t>predominantly based on practice and interaction with a strong focus on the healthcare system. This will enable students to practice pharmacy profession in a strong, skillful and determined manner.</a:t>
            </a:r>
          </a:p>
        </p:txBody>
      </p:sp>
      <p:grpSp>
        <p:nvGrpSpPr>
          <p:cNvPr id="13" name="Group 12"/>
          <p:cNvGrpSpPr/>
          <p:nvPr/>
        </p:nvGrpSpPr>
        <p:grpSpPr>
          <a:xfrm>
            <a:off x="6337300" y="577850"/>
            <a:ext cx="3742347" cy="1143000"/>
            <a:chOff x="584563" y="308327"/>
            <a:chExt cx="3742347" cy="1143000"/>
          </a:xfrm>
        </p:grpSpPr>
        <p:grpSp>
          <p:nvGrpSpPr>
            <p:cNvPr id="14" name="Group 13"/>
            <p:cNvGrpSpPr/>
            <p:nvPr/>
          </p:nvGrpSpPr>
          <p:grpSpPr>
            <a:xfrm>
              <a:off x="584563" y="308327"/>
              <a:ext cx="3742347" cy="1143000"/>
              <a:chOff x="474066" y="234950"/>
              <a:chExt cx="3742347" cy="1143000"/>
            </a:xfrm>
          </p:grpSpPr>
          <p:sp>
            <p:nvSpPr>
              <p:cNvPr id="24" name="Flowchart: Process 23"/>
              <p:cNvSpPr/>
              <p:nvPr/>
            </p:nvSpPr>
            <p:spPr>
              <a:xfrm>
                <a:off x="474066" y="234950"/>
                <a:ext cx="3742347" cy="1143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rgbClr val="C00000"/>
                    </a:solidFill>
                    <a:latin typeface="Perpetua" panose="02020502060401020303" pitchFamily="18" charset="0"/>
                  </a:rPr>
                  <a:t>SVKM</a:t>
                </a:r>
                <a:r>
                  <a:rPr lang="en-US" sz="2400" b="1" dirty="0" smtClean="0">
                    <a:solidFill>
                      <a:schemeClr val="accent2"/>
                    </a:solidFill>
                    <a:latin typeface="Perpetua" panose="02020502060401020303" pitchFamily="18" charset="0"/>
                  </a:rPr>
                  <a:t> </a:t>
                </a:r>
                <a:r>
                  <a:rPr lang="en-US" sz="2400" b="1" dirty="0" smtClean="0">
                    <a:solidFill>
                      <a:schemeClr val="accent3">
                        <a:lumMod val="50000"/>
                      </a:schemeClr>
                    </a:solidFill>
                    <a:latin typeface="Perpetua" panose="02020502060401020303" pitchFamily="18" charset="0"/>
                  </a:rPr>
                  <a:t>IOP</a:t>
                </a:r>
                <a:r>
                  <a:rPr lang="en-US" sz="2400" b="1" dirty="0" smtClean="0">
                    <a:solidFill>
                      <a:schemeClr val="accent2"/>
                    </a:solidFill>
                    <a:latin typeface="Perpetua" panose="02020502060401020303" pitchFamily="18" charset="0"/>
                  </a:rPr>
                  <a:t> </a:t>
                </a:r>
                <a:r>
                  <a:rPr lang="en-US" sz="2400" b="1" dirty="0" smtClean="0">
                    <a:solidFill>
                      <a:schemeClr val="tx2">
                        <a:lumMod val="50000"/>
                      </a:schemeClr>
                    </a:solidFill>
                    <a:latin typeface="Perpetua" panose="02020502060401020303" pitchFamily="18" charset="0"/>
                  </a:rPr>
                  <a:t>DHULE</a:t>
                </a:r>
                <a:r>
                  <a:rPr lang="en-US" b="1" dirty="0" smtClean="0">
                    <a:solidFill>
                      <a:schemeClr val="tx2">
                        <a:lumMod val="50000"/>
                      </a:schemeClr>
                    </a:solidFill>
                    <a:latin typeface="Perpetua" panose="02020502060401020303" pitchFamily="18" charset="0"/>
                  </a:rPr>
                  <a:t> </a:t>
                </a:r>
              </a:p>
              <a:p>
                <a:pPr algn="ctr"/>
                <a:r>
                  <a:rPr lang="en-US" dirty="0" err="1" smtClean="0">
                    <a:solidFill>
                      <a:srgbClr val="C00000"/>
                    </a:solidFill>
                    <a:latin typeface="Perpetua" panose="02020502060401020303" pitchFamily="18" charset="0"/>
                  </a:rPr>
                  <a:t>Precede</a:t>
                </a:r>
                <a:r>
                  <a:rPr lang="en-US" dirty="0" err="1" smtClean="0">
                    <a:solidFill>
                      <a:schemeClr val="accent2"/>
                    </a:solidFill>
                    <a:latin typeface="Perpetua" panose="02020502060401020303" pitchFamily="18" charset="0"/>
                  </a:rPr>
                  <a:t>.</a:t>
                </a:r>
                <a:r>
                  <a:rPr lang="en-US" dirty="0" err="1" smtClean="0">
                    <a:solidFill>
                      <a:schemeClr val="accent3">
                        <a:lumMod val="50000"/>
                      </a:schemeClr>
                    </a:solidFill>
                    <a:latin typeface="Perpetua" panose="02020502060401020303" pitchFamily="18" charset="0"/>
                  </a:rPr>
                  <a:t>Pursue.</a:t>
                </a:r>
                <a:r>
                  <a:rPr lang="en-US" dirty="0" err="1">
                    <a:solidFill>
                      <a:schemeClr val="tx2">
                        <a:lumMod val="50000"/>
                      </a:schemeClr>
                    </a:solidFill>
                    <a:latin typeface="Perpetua" panose="02020502060401020303" pitchFamily="18" charset="0"/>
                  </a:rPr>
                  <a:t>P</a:t>
                </a:r>
                <a:r>
                  <a:rPr lang="en-US" dirty="0" err="1" smtClean="0">
                    <a:solidFill>
                      <a:schemeClr val="tx2">
                        <a:lumMod val="50000"/>
                      </a:schemeClr>
                    </a:solidFill>
                    <a:latin typeface="Perpetua" panose="02020502060401020303" pitchFamily="18" charset="0"/>
                  </a:rPr>
                  <a:t>reeminence</a:t>
                </a:r>
                <a:endParaRPr lang="en-IN" dirty="0">
                  <a:solidFill>
                    <a:schemeClr val="tx2">
                      <a:lumMod val="50000"/>
                    </a:schemeClr>
                  </a:solidFill>
                  <a:latin typeface="Perpetua" panose="02020502060401020303" pitchFamily="18" charset="0"/>
                </a:endParaRPr>
              </a:p>
            </p:txBody>
          </p:sp>
          <p:sp>
            <p:nvSpPr>
              <p:cNvPr id="25" name="Flowchart: Process 24"/>
              <p:cNvSpPr/>
              <p:nvPr/>
            </p:nvSpPr>
            <p:spPr>
              <a:xfrm>
                <a:off x="3703136" y="339762"/>
                <a:ext cx="93814" cy="466688"/>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1" name="Group 20"/>
            <p:cNvGrpSpPr/>
            <p:nvPr/>
          </p:nvGrpSpPr>
          <p:grpSpPr>
            <a:xfrm>
              <a:off x="3966033" y="413139"/>
              <a:ext cx="246214" cy="466688"/>
              <a:chOff x="3966033" y="413139"/>
              <a:chExt cx="246214" cy="466688"/>
            </a:xfrm>
          </p:grpSpPr>
          <p:sp>
            <p:nvSpPr>
              <p:cNvPr id="22" name="Flowchart: Process 21"/>
              <p:cNvSpPr/>
              <p:nvPr/>
            </p:nvSpPr>
            <p:spPr>
              <a:xfrm>
                <a:off x="3966033" y="413139"/>
                <a:ext cx="93814" cy="466688"/>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Flowchart: Process 22"/>
              <p:cNvSpPr/>
              <p:nvPr/>
            </p:nvSpPr>
            <p:spPr>
              <a:xfrm>
                <a:off x="4118433" y="413139"/>
                <a:ext cx="93814" cy="466688"/>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28000">
              <a:schemeClr val="bg1"/>
            </a:gs>
            <a:gs pos="100000">
              <a:schemeClr val="tx2">
                <a:lumMod val="20000"/>
                <a:lumOff val="80000"/>
              </a:schemeClr>
            </a:gs>
          </a:gsLst>
          <a:lin ang="16200000" scaled="0"/>
        </a:gradFill>
        <a:effectLst/>
      </p:bgPr>
    </p:bg>
    <p:spTree>
      <p:nvGrpSpPr>
        <p:cNvPr id="1" name=""/>
        <p:cNvGrpSpPr/>
        <p:nvPr/>
      </p:nvGrpSpPr>
      <p:grpSpPr>
        <a:xfrm>
          <a:off x="0" y="0"/>
          <a:ext cx="0" cy="0"/>
          <a:chOff x="0" y="0"/>
          <a:chExt cx="0" cy="0"/>
        </a:xfrm>
      </p:grpSpPr>
      <p:sp>
        <p:nvSpPr>
          <p:cNvPr id="4" name="object 8"/>
          <p:cNvSpPr txBox="1">
            <a:spLocks noGrp="1"/>
          </p:cNvSpPr>
          <p:nvPr>
            <p:ph type="body" idx="1"/>
          </p:nvPr>
        </p:nvSpPr>
        <p:spPr>
          <a:xfrm>
            <a:off x="469900" y="2482850"/>
            <a:ext cx="4034876" cy="5335050"/>
          </a:xfrm>
          <a:prstGeom prst="rect">
            <a:avLst/>
          </a:prstGeom>
        </p:spPr>
        <p:txBody>
          <a:bodyPr vert="horz" wrap="square" lIns="0" tIns="12065" rIns="0" bIns="0" rtlCol="0">
            <a:spAutoFit/>
          </a:bodyPr>
          <a:lstStyle/>
          <a:p>
            <a:r>
              <a:rPr lang="en-US" b="1" dirty="0" smtClean="0">
                <a:solidFill>
                  <a:schemeClr val="accent3">
                    <a:lumMod val="50000"/>
                  </a:schemeClr>
                </a:solidFill>
                <a:latin typeface="Perpetua" panose="02020502060401020303" pitchFamily="18" charset="0"/>
              </a:rPr>
              <a:t>INFRASTRUCTURE FACILITIES</a:t>
            </a:r>
            <a:endParaRPr lang="en-IN" dirty="0" smtClean="0">
              <a:solidFill>
                <a:schemeClr val="accent3">
                  <a:lumMod val="50000"/>
                </a:schemeClr>
              </a:solidFill>
              <a:latin typeface="Perpetua" panose="02020502060401020303" pitchFamily="18" charset="0"/>
            </a:endParaRPr>
          </a:p>
          <a:p>
            <a:pPr marL="285750" lvl="0" indent="-285750">
              <a:buFont typeface="Wingdings" panose="05000000000000000000" pitchFamily="2" charset="2"/>
              <a:buChar char="q"/>
            </a:pPr>
            <a:r>
              <a:rPr lang="en-US" b="1" dirty="0" smtClean="0">
                <a:latin typeface="Perpetua" panose="02020502060401020303" pitchFamily="18" charset="0"/>
              </a:rPr>
              <a:t>Wi-Fi Campus</a:t>
            </a:r>
            <a:endParaRPr lang="en-IN" b="1" dirty="0" smtClean="0">
              <a:latin typeface="Perpetua" panose="02020502060401020303" pitchFamily="18" charset="0"/>
            </a:endParaRPr>
          </a:p>
          <a:p>
            <a:pPr marL="285750" lvl="0" indent="-285750">
              <a:buFont typeface="Wingdings" panose="05000000000000000000" pitchFamily="2" charset="2"/>
              <a:buChar char="q"/>
            </a:pPr>
            <a:r>
              <a:rPr lang="en-US" b="1" dirty="0" smtClean="0">
                <a:latin typeface="Perpetua" panose="02020502060401020303" pitchFamily="18" charset="0"/>
              </a:rPr>
              <a:t>Digital </a:t>
            </a:r>
            <a:r>
              <a:rPr lang="en-US" b="1" dirty="0">
                <a:latin typeface="Perpetua" panose="02020502060401020303" pitchFamily="18" charset="0"/>
              </a:rPr>
              <a:t>Classrooms</a:t>
            </a:r>
            <a:endParaRPr lang="en-IN" b="1" dirty="0">
              <a:latin typeface="Perpetua" panose="02020502060401020303" pitchFamily="18" charset="0"/>
            </a:endParaRPr>
          </a:p>
          <a:p>
            <a:pPr marL="285750" lvl="0" indent="-285750">
              <a:buFont typeface="Wingdings" panose="05000000000000000000" pitchFamily="2" charset="2"/>
              <a:buChar char="q"/>
            </a:pPr>
            <a:r>
              <a:rPr lang="en-US" b="1" dirty="0">
                <a:latin typeface="Perpetua" panose="02020502060401020303" pitchFamily="18" charset="0"/>
              </a:rPr>
              <a:t>Digital Language Lab</a:t>
            </a:r>
            <a:endParaRPr lang="en-IN" b="1" dirty="0">
              <a:latin typeface="Perpetua" panose="02020502060401020303" pitchFamily="18" charset="0"/>
            </a:endParaRPr>
          </a:p>
          <a:p>
            <a:pPr marL="285750" lvl="0" indent="-285750">
              <a:buFont typeface="Wingdings" panose="05000000000000000000" pitchFamily="2" charset="2"/>
              <a:buChar char="q"/>
            </a:pPr>
            <a:r>
              <a:rPr lang="en-US" b="1" dirty="0">
                <a:latin typeface="Perpetua" panose="02020502060401020303" pitchFamily="18" charset="0"/>
              </a:rPr>
              <a:t>Centralized AC</a:t>
            </a:r>
            <a:endParaRPr lang="en-IN" b="1" dirty="0">
              <a:latin typeface="Perpetua" panose="02020502060401020303" pitchFamily="18" charset="0"/>
            </a:endParaRPr>
          </a:p>
          <a:p>
            <a:pPr marL="285750" lvl="0" indent="-285750">
              <a:buFont typeface="Wingdings" panose="05000000000000000000" pitchFamily="2" charset="2"/>
              <a:buChar char="q"/>
            </a:pPr>
            <a:r>
              <a:rPr lang="en-US" b="1" dirty="0">
                <a:latin typeface="Perpetua" panose="02020502060401020303" pitchFamily="18" charset="0"/>
              </a:rPr>
              <a:t>Local Guardian </a:t>
            </a:r>
            <a:r>
              <a:rPr lang="en-US" b="1" dirty="0" smtClean="0">
                <a:latin typeface="Perpetua" panose="02020502060401020303" pitchFamily="18" charset="0"/>
              </a:rPr>
              <a:t>System</a:t>
            </a:r>
          </a:p>
          <a:p>
            <a:pPr lvl="0"/>
            <a:endParaRPr lang="en-IN" b="1" dirty="0">
              <a:latin typeface="Perpetua" panose="02020502060401020303" pitchFamily="18" charset="0"/>
            </a:endParaRPr>
          </a:p>
          <a:p>
            <a:r>
              <a:rPr lang="en-IN" b="1" dirty="0">
                <a:solidFill>
                  <a:srgbClr val="C00000"/>
                </a:solidFill>
                <a:latin typeface="Perpetua" panose="02020502060401020303" pitchFamily="18" charset="0"/>
              </a:rPr>
              <a:t>FACULTY</a:t>
            </a:r>
            <a:endParaRPr lang="en-IN" dirty="0">
              <a:solidFill>
                <a:srgbClr val="C00000"/>
              </a:solidFill>
              <a:latin typeface="Perpetua" panose="02020502060401020303" pitchFamily="18" charset="0"/>
            </a:endParaRPr>
          </a:p>
          <a:p>
            <a:pPr marL="285750" lvl="0" indent="-285750">
              <a:buFont typeface="Wingdings" panose="05000000000000000000" pitchFamily="2" charset="2"/>
              <a:buChar char="q"/>
            </a:pPr>
            <a:r>
              <a:rPr lang="en-IN" b="1" dirty="0" smtClean="0">
                <a:latin typeface="Perpetua" panose="02020502060401020303" pitchFamily="18" charset="0"/>
              </a:rPr>
              <a:t>Highly qualified faculty</a:t>
            </a:r>
            <a:endParaRPr lang="en-IN" b="1" dirty="0">
              <a:latin typeface="Perpetua" panose="02020502060401020303" pitchFamily="18" charset="0"/>
            </a:endParaRPr>
          </a:p>
          <a:p>
            <a:pPr marL="285750" lvl="0" indent="-285750">
              <a:buFont typeface="Wingdings" panose="05000000000000000000" pitchFamily="2" charset="2"/>
              <a:buChar char="q"/>
            </a:pPr>
            <a:r>
              <a:rPr lang="en-IN" b="1" dirty="0" smtClean="0">
                <a:latin typeface="Perpetua" panose="02020502060401020303" pitchFamily="18" charset="0"/>
              </a:rPr>
              <a:t>340 </a:t>
            </a:r>
            <a:r>
              <a:rPr lang="en-IN" b="1" dirty="0">
                <a:latin typeface="Perpetua" panose="02020502060401020303" pitchFamily="18" charset="0"/>
              </a:rPr>
              <a:t>Publications</a:t>
            </a:r>
          </a:p>
          <a:p>
            <a:pPr marL="285750" lvl="0" indent="-285750">
              <a:buFont typeface="Wingdings" panose="05000000000000000000" pitchFamily="2" charset="2"/>
              <a:buChar char="q"/>
            </a:pPr>
            <a:r>
              <a:rPr lang="en-IN" b="1" dirty="0" smtClean="0">
                <a:latin typeface="Perpetua" panose="02020502060401020303" pitchFamily="18" charset="0"/>
              </a:rPr>
              <a:t>More than 20 </a:t>
            </a:r>
            <a:r>
              <a:rPr lang="en-IN" b="1" dirty="0">
                <a:latin typeface="Perpetua" panose="02020502060401020303" pitchFamily="18" charset="0"/>
              </a:rPr>
              <a:t>Patents filed by Faculty</a:t>
            </a:r>
          </a:p>
          <a:p>
            <a:pPr marL="285750" lvl="0" indent="-285750">
              <a:buFont typeface="Wingdings" panose="05000000000000000000" pitchFamily="2" charset="2"/>
              <a:buChar char="q"/>
            </a:pPr>
            <a:r>
              <a:rPr lang="en-IN" b="1" dirty="0">
                <a:latin typeface="Perpetua" panose="02020502060401020303" pitchFamily="18" charset="0"/>
              </a:rPr>
              <a:t>1.5 Cr (Approx.) Research </a:t>
            </a:r>
            <a:r>
              <a:rPr lang="en-IN" b="1" dirty="0" smtClean="0">
                <a:latin typeface="Perpetua" panose="02020502060401020303" pitchFamily="18" charset="0"/>
              </a:rPr>
              <a:t>Grants</a:t>
            </a:r>
          </a:p>
          <a:p>
            <a:pPr lvl="0"/>
            <a:endParaRPr lang="en-IN" b="1" dirty="0">
              <a:latin typeface="Perpetua" panose="02020502060401020303" pitchFamily="18" charset="0"/>
            </a:endParaRPr>
          </a:p>
          <a:p>
            <a:r>
              <a:rPr lang="en-US" b="1" dirty="0">
                <a:solidFill>
                  <a:schemeClr val="tx2">
                    <a:lumMod val="50000"/>
                  </a:schemeClr>
                </a:solidFill>
                <a:latin typeface="Perpetua" panose="02020502060401020303" pitchFamily="18" charset="0"/>
              </a:rPr>
              <a:t>INDUSTRY CONNECT</a:t>
            </a:r>
            <a:endParaRPr lang="en-IN" dirty="0">
              <a:solidFill>
                <a:schemeClr val="tx2">
                  <a:lumMod val="50000"/>
                </a:schemeClr>
              </a:solidFill>
              <a:latin typeface="Perpetua" panose="02020502060401020303" pitchFamily="18" charset="0"/>
            </a:endParaRPr>
          </a:p>
          <a:p>
            <a:pPr marL="285750" lvl="0" indent="-285750">
              <a:buFont typeface="Wingdings" panose="05000000000000000000" pitchFamily="2" charset="2"/>
              <a:buChar char="q"/>
            </a:pPr>
            <a:r>
              <a:rPr lang="en-US" b="1" dirty="0" err="1">
                <a:latin typeface="Perpetua" panose="02020502060401020303" pitchFamily="18" charset="0"/>
              </a:rPr>
              <a:t>MoU’s</a:t>
            </a:r>
            <a:r>
              <a:rPr lang="en-US" b="1" dirty="0">
                <a:latin typeface="Perpetua" panose="02020502060401020303" pitchFamily="18" charset="0"/>
              </a:rPr>
              <a:t> </a:t>
            </a:r>
            <a:r>
              <a:rPr lang="en-US" b="1" dirty="0" smtClean="0">
                <a:latin typeface="Perpetua" panose="02020502060401020303" pitchFamily="18" charset="0"/>
              </a:rPr>
              <a:t>with industries</a:t>
            </a:r>
            <a:endParaRPr lang="en-IN" b="1" dirty="0">
              <a:latin typeface="Perpetua" panose="02020502060401020303" pitchFamily="18" charset="0"/>
            </a:endParaRPr>
          </a:p>
          <a:p>
            <a:pPr marL="285750" lvl="0" indent="-285750">
              <a:buFont typeface="Wingdings" panose="05000000000000000000" pitchFamily="2" charset="2"/>
              <a:buChar char="q"/>
            </a:pPr>
            <a:r>
              <a:rPr lang="en-US" b="1" dirty="0" smtClean="0">
                <a:latin typeface="Perpetua" panose="02020502060401020303" pitchFamily="18" charset="0"/>
              </a:rPr>
              <a:t>Industrial </a:t>
            </a:r>
            <a:r>
              <a:rPr lang="en-US" b="1" dirty="0">
                <a:latin typeface="Perpetua" panose="02020502060401020303" pitchFamily="18" charset="0"/>
              </a:rPr>
              <a:t>Visits</a:t>
            </a:r>
            <a:endParaRPr lang="en-IN" b="1" dirty="0">
              <a:latin typeface="Perpetua" panose="02020502060401020303" pitchFamily="18" charset="0"/>
            </a:endParaRPr>
          </a:p>
          <a:p>
            <a:pPr marL="285750" lvl="0" indent="-285750">
              <a:buFont typeface="Wingdings" panose="05000000000000000000" pitchFamily="2" charset="2"/>
              <a:buChar char="q"/>
            </a:pPr>
            <a:r>
              <a:rPr lang="en-US" b="1" dirty="0" err="1" smtClean="0">
                <a:latin typeface="Perpetua" panose="02020502060401020303" pitchFamily="18" charset="0"/>
              </a:rPr>
              <a:t>Experties</a:t>
            </a:r>
            <a:r>
              <a:rPr lang="en-US" b="1" dirty="0" smtClean="0">
                <a:latin typeface="Perpetua" panose="02020502060401020303" pitchFamily="18" charset="0"/>
              </a:rPr>
              <a:t> </a:t>
            </a:r>
            <a:r>
              <a:rPr lang="en-US" b="1" dirty="0">
                <a:latin typeface="Perpetua" panose="02020502060401020303" pitchFamily="18" charset="0"/>
              </a:rPr>
              <a:t>Talks</a:t>
            </a:r>
            <a:endParaRPr lang="en-IN" b="1" dirty="0">
              <a:latin typeface="Perpetua" panose="02020502060401020303" pitchFamily="18" charset="0"/>
            </a:endParaRPr>
          </a:p>
          <a:p>
            <a:pPr marL="285750" lvl="0" indent="-285750">
              <a:buFont typeface="Wingdings" panose="05000000000000000000" pitchFamily="2" charset="2"/>
              <a:buChar char="q"/>
            </a:pPr>
            <a:r>
              <a:rPr lang="en-US" b="1" dirty="0">
                <a:latin typeface="Perpetua" panose="02020502060401020303" pitchFamily="18" charset="0"/>
              </a:rPr>
              <a:t>Sponsored Projects</a:t>
            </a:r>
            <a:endParaRPr lang="en-IN" b="1" dirty="0">
              <a:latin typeface="Perpetua" panose="02020502060401020303" pitchFamily="18" charset="0"/>
            </a:endParaRPr>
          </a:p>
          <a:p>
            <a:pPr marL="12700" marR="5080" algn="just">
              <a:lnSpc>
                <a:spcPct val="117400"/>
              </a:lnSpc>
              <a:spcBef>
                <a:spcPts val="95"/>
              </a:spcBef>
            </a:pPr>
            <a:endParaRPr dirty="0">
              <a:latin typeface="Perpetua" panose="02020502060401020303" pitchFamily="18" charset="0"/>
              <a:cs typeface="Arial MT"/>
            </a:endParaRPr>
          </a:p>
        </p:txBody>
      </p:sp>
      <p:sp>
        <p:nvSpPr>
          <p:cNvPr id="6" name="Rectangle 5"/>
          <p:cNvSpPr/>
          <p:nvPr/>
        </p:nvSpPr>
        <p:spPr>
          <a:xfrm>
            <a:off x="4716384" y="4959875"/>
            <a:ext cx="5980242"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3">
                    <a:lumMod val="50000"/>
                  </a:schemeClr>
                </a:solidFill>
                <a:latin typeface="Perpetua" panose="02020502060401020303" pitchFamily="18" charset="0"/>
              </a:rPr>
              <a:t>STUDENTS ACHIEVEMENTS IN ACADEMIA</a:t>
            </a:r>
          </a:p>
          <a:p>
            <a:pPr algn="ctr"/>
            <a:endParaRPr lang="en-US" b="1" dirty="0">
              <a:solidFill>
                <a:schemeClr val="tx2">
                  <a:lumMod val="50000"/>
                </a:schemeClr>
              </a:solidFill>
              <a:latin typeface="Perpetua" panose="02020502060401020303" pitchFamily="18" charset="0"/>
            </a:endParaRPr>
          </a:p>
          <a:p>
            <a:endParaRPr lang="en-IN" dirty="0">
              <a:solidFill>
                <a:schemeClr val="tx2">
                  <a:lumMod val="50000"/>
                </a:schemeClr>
              </a:solidFill>
              <a:latin typeface="Perpetua" panose="02020502060401020303"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8100" y="196850"/>
            <a:ext cx="5176811" cy="3882608"/>
          </a:xfrm>
          <a:prstGeom prst="rect">
            <a:avLst/>
          </a:prstGeom>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pic>
      <p:graphicFrame>
        <p:nvGraphicFramePr>
          <p:cNvPr id="8" name="Table 7"/>
          <p:cNvGraphicFramePr>
            <a:graphicFrameLocks noGrp="1"/>
          </p:cNvGraphicFramePr>
          <p:nvPr>
            <p:extLst>
              <p:ext uri="{D42A27DB-BD31-4B8C-83A1-F6EECF244321}">
                <p14:modId xmlns:p14="http://schemas.microsoft.com/office/powerpoint/2010/main" val="1893105087"/>
              </p:ext>
            </p:extLst>
          </p:nvPr>
        </p:nvGraphicFramePr>
        <p:xfrm>
          <a:off x="4764035" y="5238250"/>
          <a:ext cx="5688064" cy="2042160"/>
        </p:xfrm>
        <a:graphic>
          <a:graphicData uri="http://schemas.openxmlformats.org/drawingml/2006/table">
            <a:tbl>
              <a:tblPr firstRow="1" bandRow="1">
                <a:effectLst>
                  <a:innerShdw blurRad="63500" dist="50800" dir="18900000">
                    <a:prstClr val="black">
                      <a:alpha val="50000"/>
                    </a:prstClr>
                  </a:innerShdw>
                </a:effectLst>
                <a:tableStyleId>{5C22544A-7EE6-4342-B048-85BDC9FD1C3A}</a:tableStyleId>
              </a:tblPr>
              <a:tblGrid>
                <a:gridCol w="2844032">
                  <a:extLst>
                    <a:ext uri="{9D8B030D-6E8A-4147-A177-3AD203B41FA5}">
                      <a16:colId xmlns:a16="http://schemas.microsoft.com/office/drawing/2014/main" val="20000"/>
                    </a:ext>
                  </a:extLst>
                </a:gridCol>
                <a:gridCol w="2844032">
                  <a:extLst>
                    <a:ext uri="{9D8B030D-6E8A-4147-A177-3AD203B41FA5}">
                      <a16:colId xmlns:a16="http://schemas.microsoft.com/office/drawing/2014/main" val="20001"/>
                    </a:ext>
                  </a:extLst>
                </a:gridCol>
              </a:tblGrid>
              <a:tr h="1969000">
                <a:tc>
                  <a:txBody>
                    <a:bodyPr/>
                    <a:lstStyle/>
                    <a:p>
                      <a:pPr algn="ctr"/>
                      <a:r>
                        <a:rPr lang="en-US" sz="2000" b="1" dirty="0" smtClean="0">
                          <a:solidFill>
                            <a:srgbClr val="C00000"/>
                          </a:solidFill>
                          <a:latin typeface="Perpetua" panose="02020502060401020303" pitchFamily="18" charset="0"/>
                        </a:rPr>
                        <a:t>2021 batch</a:t>
                      </a:r>
                    </a:p>
                    <a:p>
                      <a:pPr algn="ctr"/>
                      <a:r>
                        <a:rPr lang="en-US" b="1" dirty="0" smtClean="0">
                          <a:solidFill>
                            <a:schemeClr val="tx2"/>
                          </a:solidFill>
                        </a:rPr>
                        <a:t>14</a:t>
                      </a:r>
                    </a:p>
                    <a:p>
                      <a:pPr algn="ctr"/>
                      <a:r>
                        <a:rPr lang="en-US" dirty="0" smtClean="0">
                          <a:solidFill>
                            <a:schemeClr val="tx2">
                              <a:lumMod val="50000"/>
                            </a:schemeClr>
                          </a:solidFill>
                          <a:latin typeface="Perpetua" panose="02020502060401020303" pitchFamily="18" charset="0"/>
                        </a:rPr>
                        <a:t>GPAT Qualified</a:t>
                      </a:r>
                    </a:p>
                    <a:p>
                      <a:pPr algn="ctr"/>
                      <a:r>
                        <a:rPr lang="en-US" dirty="0" smtClean="0">
                          <a:solidFill>
                            <a:schemeClr val="tx2">
                              <a:lumMod val="50000"/>
                            </a:schemeClr>
                          </a:solidFill>
                          <a:latin typeface="Perpetua" panose="02020502060401020303" pitchFamily="18" charset="0"/>
                        </a:rPr>
                        <a:t>Students</a:t>
                      </a:r>
                    </a:p>
                    <a:p>
                      <a:pPr algn="ctr"/>
                      <a:r>
                        <a:rPr lang="en-US" dirty="0" smtClean="0">
                          <a:solidFill>
                            <a:schemeClr val="tx2">
                              <a:lumMod val="50000"/>
                            </a:schemeClr>
                          </a:solidFill>
                          <a:latin typeface="Perpetua" panose="02020502060401020303" pitchFamily="18" charset="0"/>
                        </a:rPr>
                        <a:t>Highest GPAT Result in DBATU</a:t>
                      </a:r>
                    </a:p>
                    <a:p>
                      <a:endParaRPr lang="en-US" dirty="0" smtClean="0">
                        <a:solidFill>
                          <a:schemeClr val="tx2">
                            <a:lumMod val="50000"/>
                          </a:schemeClr>
                        </a:solidFill>
                      </a:endParaRPr>
                    </a:p>
                  </a:txBody>
                  <a:tcPr>
                    <a:gradFill>
                      <a:gsLst>
                        <a:gs pos="28000">
                          <a:schemeClr val="bg1"/>
                        </a:gs>
                        <a:gs pos="100000">
                          <a:schemeClr val="tx2">
                            <a:lumMod val="20000"/>
                            <a:lumOff val="80000"/>
                          </a:schemeClr>
                        </a:gs>
                      </a:gsLst>
                      <a:lin ang="16200000" scaled="0"/>
                    </a:gradFill>
                  </a:tcPr>
                </a:tc>
                <a:tc>
                  <a:txBody>
                    <a:bodyPr/>
                    <a:lstStyle/>
                    <a:p>
                      <a:pPr algn="ctr"/>
                      <a:r>
                        <a:rPr lang="en-US" sz="2000" b="1" dirty="0" smtClean="0">
                          <a:solidFill>
                            <a:srgbClr val="C00000"/>
                          </a:solidFill>
                          <a:latin typeface="Perpetua" panose="02020502060401020303" pitchFamily="18" charset="0"/>
                        </a:rPr>
                        <a:t>2022 batch</a:t>
                      </a:r>
                    </a:p>
                    <a:p>
                      <a:pPr algn="ctr"/>
                      <a:r>
                        <a:rPr lang="en-US" b="1" dirty="0" smtClean="0">
                          <a:solidFill>
                            <a:schemeClr val="tx2"/>
                          </a:solidFill>
                        </a:rPr>
                        <a:t>17</a:t>
                      </a:r>
                    </a:p>
                    <a:p>
                      <a:pPr algn="ctr"/>
                      <a:r>
                        <a:rPr lang="en-US" dirty="0" smtClean="0">
                          <a:solidFill>
                            <a:schemeClr val="tx2">
                              <a:lumMod val="50000"/>
                            </a:schemeClr>
                          </a:solidFill>
                        </a:rPr>
                        <a:t>G</a:t>
                      </a:r>
                      <a:r>
                        <a:rPr lang="en-US" dirty="0" smtClean="0">
                          <a:solidFill>
                            <a:schemeClr val="tx2">
                              <a:lumMod val="50000"/>
                            </a:schemeClr>
                          </a:solidFill>
                          <a:latin typeface="Perpetua" panose="02020502060401020303" pitchFamily="18" charset="0"/>
                        </a:rPr>
                        <a:t>PAT Qualified</a:t>
                      </a:r>
                    </a:p>
                    <a:p>
                      <a:pPr algn="ctr"/>
                      <a:r>
                        <a:rPr lang="en-US" dirty="0" smtClean="0">
                          <a:solidFill>
                            <a:schemeClr val="tx2">
                              <a:lumMod val="50000"/>
                            </a:schemeClr>
                          </a:solidFill>
                          <a:latin typeface="Perpetua" panose="02020502060401020303" pitchFamily="18" charset="0"/>
                        </a:rPr>
                        <a:t>Students</a:t>
                      </a:r>
                    </a:p>
                    <a:p>
                      <a:pPr algn="ctr"/>
                      <a:r>
                        <a:rPr lang="en-US" dirty="0" smtClean="0">
                          <a:solidFill>
                            <a:schemeClr val="tx2">
                              <a:lumMod val="50000"/>
                            </a:schemeClr>
                          </a:solidFill>
                          <a:latin typeface="Perpetua" panose="02020502060401020303" pitchFamily="18" charset="0"/>
                        </a:rPr>
                        <a:t>Highest GPAT Result in DBATU</a:t>
                      </a:r>
                    </a:p>
                    <a:p>
                      <a:endParaRPr lang="en-US" dirty="0" smtClean="0">
                        <a:solidFill>
                          <a:schemeClr val="tx2">
                            <a:lumMod val="50000"/>
                          </a:schemeClr>
                        </a:solidFill>
                      </a:endParaRPr>
                    </a:p>
                  </a:txBody>
                  <a:tcPr>
                    <a:gradFill>
                      <a:gsLst>
                        <a:gs pos="28000">
                          <a:schemeClr val="bg1"/>
                        </a:gs>
                        <a:gs pos="100000">
                          <a:schemeClr val="tx2">
                            <a:lumMod val="20000"/>
                            <a:lumOff val="80000"/>
                          </a:schemeClr>
                        </a:gs>
                      </a:gsLst>
                      <a:lin ang="16200000" scaled="0"/>
                    </a:gradFill>
                  </a:tcPr>
                </a:tc>
                <a:extLst>
                  <a:ext uri="{0D108BD9-81ED-4DB2-BD59-A6C34878D82A}">
                    <a16:rowId xmlns:a16="http://schemas.microsoft.com/office/drawing/2014/main" val="10000"/>
                  </a:ext>
                </a:extLst>
              </a:tr>
            </a:tbl>
          </a:graphicData>
        </a:graphic>
      </p:graphicFrame>
      <p:sp>
        <p:nvSpPr>
          <p:cNvPr id="14" name="object 17"/>
          <p:cNvSpPr txBox="1"/>
          <p:nvPr/>
        </p:nvSpPr>
        <p:spPr>
          <a:xfrm>
            <a:off x="786047" y="1180278"/>
            <a:ext cx="3190875" cy="807272"/>
          </a:xfrm>
          <a:prstGeom prst="rect">
            <a:avLst/>
          </a:prstGeom>
          <a:solidFill>
            <a:srgbClr val="201D6F"/>
          </a:solidFill>
        </p:spPr>
        <p:txBody>
          <a:bodyPr vert="horz" wrap="square" lIns="0" tIns="67945" rIns="0" bIns="0" rtlCol="0">
            <a:spAutoFit/>
          </a:bodyPr>
          <a:lstStyle/>
          <a:p>
            <a:pPr marL="82550" marR="188595">
              <a:lnSpc>
                <a:spcPct val="100499"/>
              </a:lnSpc>
              <a:spcBef>
                <a:spcPts val="535"/>
              </a:spcBef>
            </a:pPr>
            <a:r>
              <a:rPr lang="en-US" sz="2400" b="1" spc="5" dirty="0" smtClean="0">
                <a:solidFill>
                  <a:srgbClr val="FFFFFF"/>
                </a:solidFill>
                <a:latin typeface="Perpetua" panose="02020502060401020303" pitchFamily="18" charset="0"/>
                <a:cs typeface="Arial MT"/>
              </a:rPr>
              <a:t>“Where everything is about you…”</a:t>
            </a:r>
            <a:endParaRPr sz="2400" b="1" dirty="0">
              <a:latin typeface="Perpetua" panose="02020502060401020303" pitchFamily="18" charset="0"/>
              <a:cs typeface="Arial MT"/>
            </a:endParaRPr>
          </a:p>
        </p:txBody>
      </p:sp>
      <p:grpSp>
        <p:nvGrpSpPr>
          <p:cNvPr id="12" name="Group 11"/>
          <p:cNvGrpSpPr/>
          <p:nvPr/>
        </p:nvGrpSpPr>
        <p:grpSpPr>
          <a:xfrm>
            <a:off x="237650" y="435633"/>
            <a:ext cx="3742347" cy="1143000"/>
            <a:chOff x="584563" y="308327"/>
            <a:chExt cx="3742347" cy="1143000"/>
          </a:xfrm>
        </p:grpSpPr>
        <p:grpSp>
          <p:nvGrpSpPr>
            <p:cNvPr id="13" name="Group 12"/>
            <p:cNvGrpSpPr/>
            <p:nvPr/>
          </p:nvGrpSpPr>
          <p:grpSpPr>
            <a:xfrm>
              <a:off x="584563" y="308327"/>
              <a:ext cx="3742347" cy="1143000"/>
              <a:chOff x="474066" y="234950"/>
              <a:chExt cx="3742347" cy="1143000"/>
            </a:xfrm>
          </p:grpSpPr>
          <p:sp>
            <p:nvSpPr>
              <p:cNvPr id="23" name="Flowchart: Process 22"/>
              <p:cNvSpPr/>
              <p:nvPr/>
            </p:nvSpPr>
            <p:spPr>
              <a:xfrm>
                <a:off x="474066" y="234950"/>
                <a:ext cx="3742347" cy="11430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rgbClr val="C00000"/>
                    </a:solidFill>
                    <a:latin typeface="Perpetua" panose="02020502060401020303" pitchFamily="18" charset="0"/>
                  </a:rPr>
                  <a:t>SVKM</a:t>
                </a:r>
                <a:r>
                  <a:rPr lang="en-US" sz="2400" b="1" dirty="0" smtClean="0">
                    <a:solidFill>
                      <a:schemeClr val="accent2"/>
                    </a:solidFill>
                    <a:latin typeface="Perpetua" panose="02020502060401020303" pitchFamily="18" charset="0"/>
                  </a:rPr>
                  <a:t> </a:t>
                </a:r>
                <a:r>
                  <a:rPr lang="en-US" sz="2400" b="1" dirty="0" smtClean="0">
                    <a:solidFill>
                      <a:schemeClr val="accent3">
                        <a:lumMod val="50000"/>
                      </a:schemeClr>
                    </a:solidFill>
                    <a:latin typeface="Perpetua" panose="02020502060401020303" pitchFamily="18" charset="0"/>
                  </a:rPr>
                  <a:t>IOP</a:t>
                </a:r>
                <a:r>
                  <a:rPr lang="en-US" sz="2400" b="1" dirty="0" smtClean="0">
                    <a:solidFill>
                      <a:schemeClr val="accent2"/>
                    </a:solidFill>
                    <a:latin typeface="Perpetua" panose="02020502060401020303" pitchFamily="18" charset="0"/>
                  </a:rPr>
                  <a:t> </a:t>
                </a:r>
                <a:r>
                  <a:rPr lang="en-US" sz="2400" b="1" dirty="0" smtClean="0">
                    <a:solidFill>
                      <a:schemeClr val="tx2">
                        <a:lumMod val="50000"/>
                      </a:schemeClr>
                    </a:solidFill>
                    <a:latin typeface="Perpetua" panose="02020502060401020303" pitchFamily="18" charset="0"/>
                  </a:rPr>
                  <a:t>DHULE</a:t>
                </a:r>
                <a:r>
                  <a:rPr lang="en-US" b="1" dirty="0" smtClean="0">
                    <a:solidFill>
                      <a:schemeClr val="tx2">
                        <a:lumMod val="50000"/>
                      </a:schemeClr>
                    </a:solidFill>
                    <a:latin typeface="Perpetua" panose="02020502060401020303" pitchFamily="18" charset="0"/>
                  </a:rPr>
                  <a:t> </a:t>
                </a:r>
              </a:p>
              <a:p>
                <a:pPr algn="ctr"/>
                <a:r>
                  <a:rPr lang="en-US" dirty="0" err="1" smtClean="0">
                    <a:solidFill>
                      <a:srgbClr val="C00000"/>
                    </a:solidFill>
                    <a:latin typeface="Perpetua" panose="02020502060401020303" pitchFamily="18" charset="0"/>
                  </a:rPr>
                  <a:t>Precede</a:t>
                </a:r>
                <a:r>
                  <a:rPr lang="en-US" dirty="0" err="1" smtClean="0">
                    <a:solidFill>
                      <a:schemeClr val="accent2"/>
                    </a:solidFill>
                    <a:latin typeface="Perpetua" panose="02020502060401020303" pitchFamily="18" charset="0"/>
                  </a:rPr>
                  <a:t>.</a:t>
                </a:r>
                <a:r>
                  <a:rPr lang="en-US" dirty="0" err="1" smtClean="0">
                    <a:solidFill>
                      <a:schemeClr val="accent3">
                        <a:lumMod val="50000"/>
                      </a:schemeClr>
                    </a:solidFill>
                    <a:latin typeface="Perpetua" panose="02020502060401020303" pitchFamily="18" charset="0"/>
                  </a:rPr>
                  <a:t>Pursue.</a:t>
                </a:r>
                <a:r>
                  <a:rPr lang="en-US" dirty="0" err="1">
                    <a:solidFill>
                      <a:schemeClr val="tx2">
                        <a:lumMod val="50000"/>
                      </a:schemeClr>
                    </a:solidFill>
                    <a:latin typeface="Perpetua" panose="02020502060401020303" pitchFamily="18" charset="0"/>
                  </a:rPr>
                  <a:t>P</a:t>
                </a:r>
                <a:r>
                  <a:rPr lang="en-US" dirty="0" err="1" smtClean="0">
                    <a:solidFill>
                      <a:schemeClr val="tx2">
                        <a:lumMod val="50000"/>
                      </a:schemeClr>
                    </a:solidFill>
                    <a:latin typeface="Perpetua" panose="02020502060401020303" pitchFamily="18" charset="0"/>
                  </a:rPr>
                  <a:t>reeminence</a:t>
                </a:r>
                <a:endParaRPr lang="en-IN" dirty="0">
                  <a:solidFill>
                    <a:schemeClr val="tx2">
                      <a:lumMod val="50000"/>
                    </a:schemeClr>
                  </a:solidFill>
                  <a:latin typeface="Perpetua" panose="02020502060401020303" pitchFamily="18" charset="0"/>
                </a:endParaRPr>
              </a:p>
            </p:txBody>
          </p:sp>
          <p:sp>
            <p:nvSpPr>
              <p:cNvPr id="24" name="Flowchart: Process 23"/>
              <p:cNvSpPr/>
              <p:nvPr/>
            </p:nvSpPr>
            <p:spPr>
              <a:xfrm>
                <a:off x="3703136" y="339762"/>
                <a:ext cx="93814" cy="466688"/>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0" name="Group 19"/>
            <p:cNvGrpSpPr/>
            <p:nvPr/>
          </p:nvGrpSpPr>
          <p:grpSpPr>
            <a:xfrm>
              <a:off x="3966033" y="413139"/>
              <a:ext cx="246214" cy="466688"/>
              <a:chOff x="3966033" y="413139"/>
              <a:chExt cx="246214" cy="466688"/>
            </a:xfrm>
          </p:grpSpPr>
          <p:sp>
            <p:nvSpPr>
              <p:cNvPr id="21" name="Flowchart: Process 20"/>
              <p:cNvSpPr/>
              <p:nvPr/>
            </p:nvSpPr>
            <p:spPr>
              <a:xfrm>
                <a:off x="3966033" y="413139"/>
                <a:ext cx="93814" cy="466688"/>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Flowchart: Process 21"/>
              <p:cNvSpPr/>
              <p:nvPr/>
            </p:nvSpPr>
            <p:spPr>
              <a:xfrm>
                <a:off x="4118433" y="413139"/>
                <a:ext cx="93814" cy="466688"/>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Tree>
    <p:extLst>
      <p:ext uri="{BB962C8B-B14F-4D97-AF65-F5344CB8AC3E}">
        <p14:creationId xmlns:p14="http://schemas.microsoft.com/office/powerpoint/2010/main" val="634287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771</TotalTime>
  <Words>1844</Words>
  <Application>Microsoft Office PowerPoint</Application>
  <PresentationFormat>Custom</PresentationFormat>
  <Paragraphs>407</Paragraphs>
  <Slides>24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Arial Black</vt:lpstr>
      <vt:lpstr>Arial MT</vt:lpstr>
      <vt:lpstr>Arial Narrow</vt:lpstr>
      <vt:lpstr>Calibri</vt:lpstr>
      <vt:lpstr>Carlito</vt:lpstr>
      <vt:lpstr>Perpetua</vt:lpstr>
      <vt:lpstr>Times New Roman</vt:lpstr>
      <vt:lpstr>Trebuchet MS</vt:lpstr>
      <vt:lpstr>Wingdings</vt:lpstr>
      <vt:lpstr>Office Theme</vt:lpstr>
      <vt:lpstr>PowerPoint Presentation</vt:lpstr>
      <vt:lpstr>Message from our President Shri. Amrishbhai R. Patel </vt:lpstr>
      <vt:lpstr>Message from the Principal Dr. Sameer N. Goyal </vt:lpstr>
      <vt:lpstr>Appendix</vt:lpstr>
      <vt:lpstr>SVKM at Glance</vt:lpstr>
      <vt:lpstr> Alumni Network</vt:lpstr>
      <vt:lpstr>Life at SVKM’s Institute of Pharmacy, Dhule</vt:lpstr>
      <vt:lpstr>Program of studies</vt:lpstr>
      <vt:lpstr>PowerPoint Presentation</vt:lpstr>
      <vt:lpstr>SVKM IOP Placements</vt:lpstr>
      <vt:lpstr>Activities of Placement Cell</vt:lpstr>
      <vt:lpstr>Placement Process</vt:lpstr>
      <vt:lpstr>Our Recruiters</vt:lpstr>
      <vt:lpstr>Collaborations</vt:lpstr>
      <vt:lpstr>Placement Details for 2021 Batch </vt:lpstr>
      <vt:lpstr>PowerPoint Presentation</vt:lpstr>
      <vt:lpstr>Placement Statistics</vt:lpstr>
      <vt:lpstr>Employability Enhancement Training Programs | 2023 Batch </vt:lpstr>
      <vt:lpstr>Bulletin</vt:lpstr>
      <vt:lpstr>PowerPoint Presentation</vt:lpstr>
      <vt:lpstr>PowerPoint Presentation</vt:lpstr>
      <vt:lpstr>Newsletters </vt:lpstr>
      <vt:lpstr>Why to recruit from SVKM IOP Dhule?</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BITS Placement Brochure.ai</dc:title>
  <dc:creator>VARUN CHAUHAN</dc:creator>
  <cp:lastModifiedBy>Barkha Agrawal</cp:lastModifiedBy>
  <cp:revision>95</cp:revision>
  <dcterms:created xsi:type="dcterms:W3CDTF">2023-03-16T06:36:29Z</dcterms:created>
  <dcterms:modified xsi:type="dcterms:W3CDTF">2023-03-17T19:06:22Z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2017-06-14T00:00:00Z</vt:filetime>
  </property>
  <property fmtid="{D5CDD505-2E9C-101B-9397-08002B2CF9AE}" pid="3" name="Creator">
    <vt:lpwstr>Adobe Illustrator(R) 20.1</vt:lpwstr>
  </property>
  <property fmtid="{D5CDD505-2E9C-101B-9397-08002B2CF9AE}" pid="4" name="LastSaved">
    <vt:filetime>2023-03-16T00:00:00Z</vt:filetime>
  </property>
</Properties>
</file>